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277" r:id="rId4"/>
    <p:sldId id="288" r:id="rId5"/>
    <p:sldId id="269" r:id="rId6"/>
    <p:sldId id="270" r:id="rId7"/>
    <p:sldId id="289" r:id="rId8"/>
    <p:sldId id="290" r:id="rId9"/>
    <p:sldId id="291" r:id="rId10"/>
    <p:sldId id="273" r:id="rId11"/>
    <p:sldId id="274" r:id="rId12"/>
    <p:sldId id="287" r:id="rId13"/>
    <p:sldId id="275" r:id="rId14"/>
    <p:sldId id="278" r:id="rId15"/>
    <p:sldId id="280" r:id="rId16"/>
    <p:sldId id="279" r:id="rId17"/>
  </p:sldIdLst>
  <p:sldSz cx="9144000" cy="6858000" type="screen4x3"/>
  <p:notesSz cx="6858000" cy="9144000"/>
  <p:custShowLst>
    <p:custShow name="شیرخشک" id="0">
      <p:sldLst/>
    </p:custShow>
    <p:custShow name="همسر" id="1">
      <p:sldLst/>
    </p:custShow>
    <p:custShow name="معده" id="2">
      <p:sldLst/>
    </p:custShow>
    <p:custShow name="قفسه" id="3">
      <p:sldLst/>
    </p:custShow>
    <p:custShow name="گرفتن پستان" id="4">
      <p:sldLst/>
    </p:custShow>
    <p:custShow name="همسر 2" id="5">
      <p:sldLst/>
    </p:custShow>
    <p:custShow name="کاهش وزن" id="6">
      <p:sldLst/>
    </p:custShow>
    <p:custShow name="الگوی متفاوت" id="7">
      <p:sldLst>
        <p:sld r:id="rId7"/>
      </p:sldLst>
    </p:custShow>
    <p:custShow name="تولید شیر" id="8">
      <p:sldLst/>
    </p:custShow>
    <p:custShow name="گریه" id="9">
      <p:sldLst/>
    </p:custShow>
    <p:custShow name="یک پستان" id="1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3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4C769-1628-48DC-AFD5-17445118816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9878BD-BF79-4113-93C1-491FC2CC98D6}">
      <dgm:prSet custT="1"/>
      <dgm:spPr/>
      <dgm:t>
        <a:bodyPr/>
        <a:lstStyle/>
        <a:p>
          <a:pPr algn="ctr" rtl="1"/>
          <a:r>
            <a:rPr lang="fa-IR" sz="4400" b="1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dirty="0">
            <a:cs typeface="B Nazanin" panose="00000400000000000000" pitchFamily="2" charset="-78"/>
          </a:endParaRPr>
        </a:p>
      </dgm:t>
    </dgm:pt>
    <dgm:pt modelId="{4C59332D-AF80-4E88-AAAA-5D6254AE0479}" type="parTrans" cxnId="{5743146A-ADFC-4F8A-99B3-AE81DE7C0A07}">
      <dgm:prSet/>
      <dgm:spPr/>
      <dgm:t>
        <a:bodyPr/>
        <a:lstStyle/>
        <a:p>
          <a:endParaRPr lang="en-US"/>
        </a:p>
      </dgm:t>
    </dgm:pt>
    <dgm:pt modelId="{87C10D42-3E42-427E-BFCC-DD75B8AA3307}" type="sibTrans" cxnId="{5743146A-ADFC-4F8A-99B3-AE81DE7C0A07}">
      <dgm:prSet/>
      <dgm:spPr/>
      <dgm:t>
        <a:bodyPr/>
        <a:lstStyle/>
        <a:p>
          <a:endParaRPr lang="en-US"/>
        </a:p>
      </dgm:t>
    </dgm:pt>
    <dgm:pt modelId="{E8D8B33F-7EA5-4BFA-927F-01950959E767}" type="pres">
      <dgm:prSet presAssocID="{75C4C769-1628-48DC-AFD5-174451188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3A310-BB5D-49EF-9F8C-2FDE90837BA8}" type="pres">
      <dgm:prSet presAssocID="{F79878BD-BF79-4113-93C1-491FC2CC98D6}" presName="parentText" presStyleLbl="node1" presStyleIdx="0" presStyleCnt="1" custLinFactNeighborY="100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3146A-ADFC-4F8A-99B3-AE81DE7C0A07}" srcId="{75C4C769-1628-48DC-AFD5-17445118816A}" destId="{F79878BD-BF79-4113-93C1-491FC2CC98D6}" srcOrd="0" destOrd="0" parTransId="{4C59332D-AF80-4E88-AAAA-5D6254AE0479}" sibTransId="{87C10D42-3E42-427E-BFCC-DD75B8AA3307}"/>
    <dgm:cxn modelId="{5C51D748-B666-4869-BD09-D721FE01779A}" type="presOf" srcId="{F79878BD-BF79-4113-93C1-491FC2CC98D6}" destId="{FAA3A310-BB5D-49EF-9F8C-2FDE90837BA8}" srcOrd="0" destOrd="0" presId="urn:microsoft.com/office/officeart/2005/8/layout/vList2"/>
    <dgm:cxn modelId="{6D62E458-4F7D-470E-A2C0-E17B1B8D0A54}" type="presOf" srcId="{75C4C769-1628-48DC-AFD5-17445118816A}" destId="{E8D8B33F-7EA5-4BFA-927F-01950959E767}" srcOrd="0" destOrd="0" presId="urn:microsoft.com/office/officeart/2005/8/layout/vList2"/>
    <dgm:cxn modelId="{F241516F-0B0E-41D1-8C93-2E671193EE3A}" type="presParOf" srcId="{E8D8B33F-7EA5-4BFA-927F-01950959E767}" destId="{FAA3A310-BB5D-49EF-9F8C-2FDE90837B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16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16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6BD756-0D05-4D15-A405-917157577CAB}" type="presOf" srcId="{70581BC1-07C7-4ED9-BB38-4C23FEEDFF17}" destId="{60692463-31D9-49E6-AE82-53DC73786BDC}" srcOrd="0" destOrd="0" presId="urn:microsoft.com/office/officeart/2005/8/layout/vList2"/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9970C953-A31B-4F7A-B68F-C9CE0F8329CB}" type="presOf" srcId="{CE8FB1C6-8BF0-45BC-97BB-448F58DA348F}" destId="{2C0F5885-5DD9-44BA-8C68-D84ED6320BB8}" srcOrd="0" destOrd="0" presId="urn:microsoft.com/office/officeart/2005/8/layout/vList2"/>
    <dgm:cxn modelId="{9C6EAA0F-343F-41A9-BEEA-247DD8BC91CC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مادر (در هر سنی)</a:t>
          </a:r>
          <a:endParaRPr lang="fa-IR" sz="40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40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40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60D60CEE-0980-4D80-8A7E-B6AD7E62B3FF}" type="presOf" srcId="{CE8FB1C6-8BF0-45BC-97BB-448F58DA348F}" destId="{2C0F5885-5DD9-44BA-8C68-D84ED6320BB8}" srcOrd="0" destOrd="0" presId="urn:microsoft.com/office/officeart/2005/8/layout/vList2"/>
    <dgm:cxn modelId="{866FB36D-7A22-4EC8-A23E-3303EDDAD98D}" type="presOf" srcId="{70581BC1-07C7-4ED9-BB38-4C23FEEDFF17}" destId="{60692463-31D9-49E6-AE82-53DC73786BDC}" srcOrd="0" destOrd="0" presId="urn:microsoft.com/office/officeart/2005/8/layout/vList2"/>
    <dgm:cxn modelId="{ADCF874F-3DD2-4FFE-935F-3A589647AF8A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D19D95-566D-40A5-9357-C43DF18AF8CE}" type="doc">
      <dgm:prSet loTypeId="urn:microsoft.com/office/officeart/2005/8/layout/chevron2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7372103-0270-4E9A-889D-61E361F7C3A8}">
      <dgm:prSet/>
      <dgm:spPr/>
      <dgm:t>
        <a:bodyPr/>
        <a:lstStyle/>
        <a:p>
          <a:pPr rtl="1"/>
          <a:endParaRPr lang="fa-IR" b="1" dirty="0"/>
        </a:p>
      </dgm:t>
    </dgm:pt>
    <dgm:pt modelId="{00B7E72C-AE1F-4118-B916-37736AFC344E}" type="parTrans" cxnId="{5F55056E-4DF5-40A1-9980-76CC1ADFC911}">
      <dgm:prSet/>
      <dgm:spPr/>
      <dgm:t>
        <a:bodyPr/>
        <a:lstStyle/>
        <a:p>
          <a:endParaRPr lang="en-US"/>
        </a:p>
      </dgm:t>
    </dgm:pt>
    <dgm:pt modelId="{F3381297-C9E0-4AA5-BDC9-88807BFB69B6}" type="sibTrans" cxnId="{5F55056E-4DF5-40A1-9980-76CC1ADFC911}">
      <dgm:prSet/>
      <dgm:spPr/>
      <dgm:t>
        <a:bodyPr/>
        <a:lstStyle/>
        <a:p>
          <a:endParaRPr lang="en-US"/>
        </a:p>
      </dgm:t>
    </dgm:pt>
    <dgm:pt modelId="{4CB38E3C-5C44-4F6F-A518-60F0FEAE1CF5}">
      <dgm:prSet/>
      <dgm:spPr/>
      <dgm:t>
        <a:bodyPr/>
        <a:lstStyle/>
        <a:p>
          <a:pPr rtl="1"/>
          <a:endParaRPr lang="en-US" dirty="0"/>
        </a:p>
      </dgm:t>
    </dgm:pt>
    <dgm:pt modelId="{479FB35A-066D-4D29-A09F-ADD981EB079D}" type="parTrans" cxnId="{67561978-3839-4FDE-8AE6-176E11A4BA81}">
      <dgm:prSet/>
      <dgm:spPr/>
      <dgm:t>
        <a:bodyPr/>
        <a:lstStyle/>
        <a:p>
          <a:endParaRPr lang="en-US"/>
        </a:p>
      </dgm:t>
    </dgm:pt>
    <dgm:pt modelId="{660C5842-7EFF-4A04-BAB8-A364036787C2}" type="sibTrans" cxnId="{67561978-3839-4FDE-8AE6-176E11A4BA81}">
      <dgm:prSet/>
      <dgm:spPr/>
      <dgm:t>
        <a:bodyPr/>
        <a:lstStyle/>
        <a:p>
          <a:endParaRPr lang="en-US"/>
        </a:p>
      </dgm:t>
    </dgm:pt>
    <dgm:pt modelId="{F25E438B-19E8-451C-993A-5998F29CAF32}">
      <dgm:prSet/>
      <dgm:spPr/>
      <dgm:t>
        <a:bodyPr/>
        <a:lstStyle/>
        <a:p>
          <a:pPr rtl="1"/>
          <a:endParaRPr lang="en-US" dirty="0"/>
        </a:p>
      </dgm:t>
    </dgm:pt>
    <dgm:pt modelId="{86DD8D2D-42B5-4F38-9638-F4A7A13FD606}" type="parTrans" cxnId="{BCC8B384-3B01-4D98-B2D0-947204A7BDB4}">
      <dgm:prSet/>
      <dgm:spPr/>
      <dgm:t>
        <a:bodyPr/>
        <a:lstStyle/>
        <a:p>
          <a:endParaRPr lang="en-US"/>
        </a:p>
      </dgm:t>
    </dgm:pt>
    <dgm:pt modelId="{C9392669-360E-4BF6-948F-27F8B82A603C}" type="sibTrans" cxnId="{BCC8B384-3B01-4D98-B2D0-947204A7BDB4}">
      <dgm:prSet/>
      <dgm:spPr/>
      <dgm:t>
        <a:bodyPr/>
        <a:lstStyle/>
        <a:p>
          <a:endParaRPr lang="en-US"/>
        </a:p>
      </dgm:t>
    </dgm:pt>
    <dgm:pt modelId="{BD897FEE-9569-4F4C-B231-76B0A65B8B9D}">
      <dgm:prSet/>
      <dgm:spPr>
        <a:gradFill rotWithShape="0">
          <a:gsLst>
            <a:gs pos="0">
              <a:srgbClr val="FF0000"/>
            </a:gs>
            <a:gs pos="9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92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pPr rtl="1"/>
          <a:endParaRPr lang="en-US" dirty="0"/>
        </a:p>
      </dgm:t>
    </dgm:pt>
    <dgm:pt modelId="{506ED436-2A70-4E74-98AD-7F4E1233E340}" type="parTrans" cxnId="{1A5F840B-3145-4B74-AC2C-5E76E01A9684}">
      <dgm:prSet/>
      <dgm:spPr/>
      <dgm:t>
        <a:bodyPr/>
        <a:lstStyle/>
        <a:p>
          <a:endParaRPr lang="en-US"/>
        </a:p>
      </dgm:t>
    </dgm:pt>
    <dgm:pt modelId="{92337907-7E9A-4FA4-B43C-7712D8BFC95B}" type="sibTrans" cxnId="{1A5F840B-3145-4B74-AC2C-5E76E01A9684}">
      <dgm:prSet/>
      <dgm:spPr/>
      <dgm:t>
        <a:bodyPr/>
        <a:lstStyle/>
        <a:p>
          <a:endParaRPr lang="en-US"/>
        </a:p>
      </dgm:t>
    </dgm:pt>
    <dgm:pt modelId="{C8BC4E5F-E036-41D8-ADA6-B47D651EF057}">
      <dgm:prSet custT="1"/>
      <dgm:spPr/>
      <dgm:t>
        <a:bodyPr/>
        <a:lstStyle/>
        <a:p>
          <a:pPr rtl="1"/>
          <a:r>
            <a:rPr lang="fa-IR" sz="2400" b="1" u="sng" dirty="0" smtClean="0">
              <a:cs typeface="B Nazanin" panose="00000400000000000000" pitchFamily="2" charset="-78"/>
            </a:rPr>
            <a:t>امتناع ناگهانی </a:t>
          </a:r>
          <a:r>
            <a:rPr lang="fa-IR" sz="2400" b="1" dirty="0" err="1" smtClean="0">
              <a:cs typeface="B Nazanin" panose="00000400000000000000" pitchFamily="2" charset="-78"/>
            </a:rPr>
            <a:t>شيرخوار</a:t>
          </a:r>
          <a:r>
            <a:rPr lang="fa-IR" sz="2400" b="1" dirty="0" smtClean="0">
              <a:cs typeface="B Nazanin" panose="00000400000000000000" pitchFamily="2" charset="-78"/>
            </a:rPr>
            <a:t> از پستان مادر، </a:t>
          </a:r>
          <a:r>
            <a:rPr lang="fa-IR" sz="2800" b="1" u="sng" dirty="0" smtClean="0">
              <a:cs typeface="B Nazanin" panose="00000400000000000000" pitchFamily="2" charset="-78"/>
            </a:rPr>
            <a:t>اعتصاب شیرخوار </a:t>
          </a:r>
          <a:r>
            <a:rPr lang="fa-IR" sz="2400" b="1" dirty="0" smtClean="0">
              <a:cs typeface="B Nazanin" panose="00000400000000000000" pitchFamily="2" charset="-78"/>
            </a:rPr>
            <a:t>نامیده میشود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51F7F723-A470-47F5-9D6C-8B7AA44EEDDC}" type="parTrans" cxnId="{A6CF2672-4B7C-4253-B7E0-53CEA3BC18A1}">
      <dgm:prSet/>
      <dgm:spPr/>
      <dgm:t>
        <a:bodyPr/>
        <a:lstStyle/>
        <a:p>
          <a:endParaRPr lang="en-US"/>
        </a:p>
      </dgm:t>
    </dgm:pt>
    <dgm:pt modelId="{E4C8170E-0092-4778-A393-3FBAF6A43C43}" type="sibTrans" cxnId="{A6CF2672-4B7C-4253-B7E0-53CEA3BC18A1}">
      <dgm:prSet/>
      <dgm:spPr/>
      <dgm:t>
        <a:bodyPr/>
        <a:lstStyle/>
        <a:p>
          <a:endParaRPr lang="en-US"/>
        </a:p>
      </dgm:t>
    </dgm:pt>
    <dgm:pt modelId="{94A5E597-5CFD-4907-A0F9-A8216F4129DE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dirty="0" smtClean="0">
              <a:cs typeface="B Nazanin" panose="00000400000000000000" pitchFamily="2" charset="-78"/>
            </a:rPr>
            <a:t>در هر زمانی از دوران شیردهی</a:t>
          </a:r>
          <a:endParaRPr lang="en-US" sz="2400" b="1" dirty="0" smtClean="0">
            <a:cs typeface="B Nazanin" panose="00000400000000000000" pitchFamily="2" charset="-78"/>
          </a:endParaRPr>
        </a:p>
      </dgm:t>
    </dgm:pt>
    <dgm:pt modelId="{04AB412C-AAF7-42D0-A236-7DF6EA44126B}" type="parTrans" cxnId="{4103EAD2-611E-4EFC-BA7A-3AB0A440322E}">
      <dgm:prSet/>
      <dgm:spPr/>
      <dgm:t>
        <a:bodyPr/>
        <a:lstStyle/>
        <a:p>
          <a:endParaRPr lang="en-US"/>
        </a:p>
      </dgm:t>
    </dgm:pt>
    <dgm:pt modelId="{A6266C08-D43C-4375-9719-7FEA4EF29320}" type="sibTrans" cxnId="{4103EAD2-611E-4EFC-BA7A-3AB0A440322E}">
      <dgm:prSet/>
      <dgm:spPr/>
      <dgm:t>
        <a:bodyPr/>
        <a:lstStyle/>
        <a:p>
          <a:endParaRPr lang="en-US"/>
        </a:p>
      </dgm:t>
    </dgm:pt>
    <dgm:pt modelId="{EF6D141B-5331-46B9-81DD-01EE3ACC6069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400" b="1" dirty="0" smtClean="0">
              <a:cs typeface="B Nazanin" panose="00000400000000000000" pitchFamily="2" charset="-78"/>
            </a:rPr>
            <a:t>گاهی تصور مادر</a:t>
          </a:r>
          <a:r>
            <a:rPr lang="en-US" sz="2400" b="1" dirty="0" smtClean="0">
              <a:cs typeface="B Nazanin" panose="00000400000000000000" pitchFamily="2" charset="-78"/>
            </a:rPr>
            <a:t> </a:t>
          </a:r>
          <a:r>
            <a:rPr lang="fa-IR" sz="2400" b="1" dirty="0" smtClean="0">
              <a:cs typeface="B Nazanin" panose="00000400000000000000" pitchFamily="2" charset="-78"/>
            </a:rPr>
            <a:t>از پس زدن وی، </a:t>
          </a:r>
          <a:r>
            <a:rPr lang="fa-IR" sz="2400" b="1" u="sng" dirty="0" smtClean="0">
              <a:cs typeface="B Nazanin" panose="00000400000000000000" pitchFamily="2" charset="-78"/>
            </a:rPr>
            <a:t>بد بودن </a:t>
          </a:r>
          <a:r>
            <a:rPr lang="fa-IR" sz="2400" b="1" u="sng" dirty="0" err="1" smtClean="0">
              <a:cs typeface="B Nazanin" panose="00000400000000000000" pitchFamily="2" charset="-78"/>
            </a:rPr>
            <a:t>ویا</a:t>
          </a:r>
          <a:r>
            <a:rPr lang="fa-IR" sz="2400" b="1" u="sng" dirty="0" smtClean="0">
              <a:cs typeface="B Nazanin" panose="00000400000000000000" pitchFamily="2" charset="-78"/>
            </a:rPr>
            <a:t> ناکافی بودن</a:t>
          </a:r>
          <a:r>
            <a:rPr lang="fa-IR" sz="2400" b="1" u="none" dirty="0" smtClean="0">
              <a:cs typeface="B Nazanin" panose="00000400000000000000" pitchFamily="2" charset="-78"/>
            </a:rPr>
            <a:t>  </a:t>
          </a:r>
          <a:r>
            <a:rPr lang="en-US" sz="2400" b="1" u="none" dirty="0" smtClean="0">
              <a:cs typeface="B Nazanin" panose="00000400000000000000" pitchFamily="2" charset="-78"/>
            </a:rPr>
            <a:t>         </a:t>
          </a:r>
          <a:r>
            <a:rPr lang="fa-IR" sz="2400" b="1" u="sng" dirty="0" err="1" smtClean="0">
              <a:cs typeface="B Nazanin" panose="00000400000000000000" pitchFamily="2" charset="-78"/>
            </a:rPr>
            <a:t>شیرش</a:t>
          </a:r>
          <a:r>
            <a:rPr lang="fa-IR" sz="2400" b="1" dirty="0" smtClean="0">
              <a:cs typeface="B Nazanin" panose="00000400000000000000" pitchFamily="2" charset="-78"/>
            </a:rPr>
            <a:t> تلقی می شود</a:t>
          </a:r>
          <a:endParaRPr lang="en-US" sz="2400" b="1" dirty="0" smtClean="0">
            <a:cs typeface="B Nazanin" panose="00000400000000000000" pitchFamily="2" charset="-78"/>
          </a:endParaRPr>
        </a:p>
      </dgm:t>
    </dgm:pt>
    <dgm:pt modelId="{596B1F74-E460-42A2-882C-F6F0E0AF8820}" type="parTrans" cxnId="{F2A11C54-8433-4254-8802-9E389029D079}">
      <dgm:prSet/>
      <dgm:spPr/>
      <dgm:t>
        <a:bodyPr/>
        <a:lstStyle/>
        <a:p>
          <a:endParaRPr lang="en-US"/>
        </a:p>
      </dgm:t>
    </dgm:pt>
    <dgm:pt modelId="{1F25AAC8-D025-492C-80E6-C1B9EDAC7E5D}" type="sibTrans" cxnId="{F2A11C54-8433-4254-8802-9E389029D079}">
      <dgm:prSet/>
      <dgm:spPr/>
      <dgm:t>
        <a:bodyPr/>
        <a:lstStyle/>
        <a:p>
          <a:endParaRPr lang="en-US"/>
        </a:p>
      </dgm:t>
    </dgm:pt>
    <dgm:pt modelId="{45A7D736-5FAA-48DB-9C34-3A1AB75B1B9B}">
      <dgm:prSet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800" b="1" i="0" u="sng" dirty="0" smtClean="0">
              <a:cs typeface="B Nazanin" panose="00000400000000000000" pitchFamily="2" charset="-78"/>
            </a:rPr>
            <a:t>اغلب پاسخ مادر</a:t>
          </a:r>
          <a:r>
            <a:rPr lang="fa-IR" sz="3600" b="1" i="0" u="sng" dirty="0" smtClean="0">
              <a:cs typeface="B Nazanin" panose="00000400000000000000" pitchFamily="2" charset="-78"/>
            </a:rPr>
            <a:t> </a:t>
          </a:r>
          <a:r>
            <a:rPr lang="fa-IR" sz="3600" b="1" i="0" u="sng" dirty="0" smtClean="0">
              <a:latin typeface="Times New Roman"/>
              <a:cs typeface="B Nazanin" panose="00000400000000000000" pitchFamily="2" charset="-78"/>
            </a:rPr>
            <a:t>←</a:t>
          </a:r>
          <a:r>
            <a:rPr lang="fa-IR" sz="4400" b="1" i="0" u="sng" dirty="0" smtClean="0">
              <a:cs typeface="B Nazanin" panose="00000400000000000000" pitchFamily="2" charset="-78"/>
            </a:rPr>
            <a:t> </a:t>
          </a:r>
          <a:r>
            <a:rPr lang="fa-IR" sz="2800" b="1" i="0" u="sng" dirty="0" smtClean="0">
              <a:cs typeface="B Nazanin" panose="00000400000000000000" pitchFamily="2" charset="-78"/>
            </a:rPr>
            <a:t>از </a:t>
          </a:r>
          <a:r>
            <a:rPr lang="fa-IR" sz="2800" b="1" i="0" u="sng" dirty="0" err="1" smtClean="0">
              <a:cs typeface="B Nazanin" panose="00000400000000000000" pitchFamily="2" charset="-78"/>
            </a:rPr>
            <a:t>شیرگرفتن</a:t>
          </a:r>
          <a:r>
            <a:rPr lang="fa-IR" sz="2800" b="1" i="0" u="sng" dirty="0" smtClean="0">
              <a:cs typeface="B Nazanin" panose="00000400000000000000" pitchFamily="2" charset="-78"/>
            </a:rPr>
            <a:t> زودرس شیرخوار</a:t>
          </a:r>
          <a:endParaRPr lang="en-US" sz="2800" b="1" i="0" u="sng" dirty="0" smtClean="0">
            <a:cs typeface="B Nazanin" panose="00000400000000000000" pitchFamily="2" charset="-78"/>
          </a:endParaRPr>
        </a:p>
      </dgm:t>
    </dgm:pt>
    <dgm:pt modelId="{388900EE-39D2-4859-B1BD-21C1E6FD5A91}" type="parTrans" cxnId="{2370ED77-9033-4CB5-A8AB-2CCFB17ABF76}">
      <dgm:prSet/>
      <dgm:spPr/>
      <dgm:t>
        <a:bodyPr/>
        <a:lstStyle/>
        <a:p>
          <a:endParaRPr lang="en-US"/>
        </a:p>
      </dgm:t>
    </dgm:pt>
    <dgm:pt modelId="{33D88431-B430-4C14-98CE-665A0B1B4EBC}" type="sibTrans" cxnId="{2370ED77-9033-4CB5-A8AB-2CCFB17ABF76}">
      <dgm:prSet/>
      <dgm:spPr/>
      <dgm:t>
        <a:bodyPr/>
        <a:lstStyle/>
        <a:p>
          <a:endParaRPr lang="en-US"/>
        </a:p>
      </dgm:t>
    </dgm:pt>
    <dgm:pt modelId="{ADE4C5C0-B6BC-4C79-902F-BA470BD56DB8}" type="pres">
      <dgm:prSet presAssocID="{BAD19D95-566D-40A5-9357-C43DF18AF8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1C0C-A03E-4615-9E1D-087F6698C33F}" type="pres">
      <dgm:prSet presAssocID="{07372103-0270-4E9A-889D-61E361F7C3A8}" presName="composite" presStyleCnt="0"/>
      <dgm:spPr/>
    </dgm:pt>
    <dgm:pt modelId="{606460E8-C533-4DF8-B4FF-7047D15611CA}" type="pres">
      <dgm:prSet presAssocID="{07372103-0270-4E9A-889D-61E361F7C3A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28B28-C184-4218-A074-20238C99329B}" type="pres">
      <dgm:prSet presAssocID="{07372103-0270-4E9A-889D-61E361F7C3A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9FEB6-533E-4CAF-BD90-D70506F279D9}" type="pres">
      <dgm:prSet presAssocID="{F3381297-C9E0-4AA5-BDC9-88807BFB69B6}" presName="sp" presStyleCnt="0"/>
      <dgm:spPr/>
    </dgm:pt>
    <dgm:pt modelId="{199BD6D0-FFEA-4235-98D1-04E9ED54A09E}" type="pres">
      <dgm:prSet presAssocID="{4CB38E3C-5C44-4F6F-A518-60F0FEAE1CF5}" presName="composite" presStyleCnt="0"/>
      <dgm:spPr/>
    </dgm:pt>
    <dgm:pt modelId="{1C35EC25-8800-4401-A148-5C26750E2CDC}" type="pres">
      <dgm:prSet presAssocID="{4CB38E3C-5C44-4F6F-A518-60F0FEAE1CF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726E2-AED1-4288-A5AA-6FF6F43F0FC7}" type="pres">
      <dgm:prSet presAssocID="{4CB38E3C-5C44-4F6F-A518-60F0FEAE1CF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5BA9B-BE57-4E06-800B-8F211AC7C08E}" type="pres">
      <dgm:prSet presAssocID="{660C5842-7EFF-4A04-BAB8-A364036787C2}" presName="sp" presStyleCnt="0"/>
      <dgm:spPr/>
    </dgm:pt>
    <dgm:pt modelId="{D7F49457-11B1-427E-90F8-B005AEF024A7}" type="pres">
      <dgm:prSet presAssocID="{F25E438B-19E8-451C-993A-5998F29CAF32}" presName="composite" presStyleCnt="0"/>
      <dgm:spPr/>
    </dgm:pt>
    <dgm:pt modelId="{15BA7675-CA08-4D2C-A584-200ABEBBB9FF}" type="pres">
      <dgm:prSet presAssocID="{F25E438B-19E8-451C-993A-5998F29CAF3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E6C6F-5F80-48DA-B613-B2B227FFDE17}" type="pres">
      <dgm:prSet presAssocID="{F25E438B-19E8-451C-993A-5998F29CAF32}" presName="descendantText" presStyleLbl="alignAcc1" presStyleIdx="2" presStyleCnt="4" custScaleY="12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4A54E-8BF0-4FD4-820A-424872673E75}" type="pres">
      <dgm:prSet presAssocID="{C9392669-360E-4BF6-948F-27F8B82A603C}" presName="sp" presStyleCnt="0"/>
      <dgm:spPr/>
    </dgm:pt>
    <dgm:pt modelId="{4EB5F493-A218-45ED-BA4C-BA595A8E548F}" type="pres">
      <dgm:prSet presAssocID="{BD897FEE-9569-4F4C-B231-76B0A65B8B9D}" presName="composite" presStyleCnt="0"/>
      <dgm:spPr/>
    </dgm:pt>
    <dgm:pt modelId="{A0A963B0-B4C6-4EA3-8096-56A3576B7359}" type="pres">
      <dgm:prSet presAssocID="{BD897FEE-9569-4F4C-B231-76B0A65B8B9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F5FE0-7DB9-4D6E-8867-2BED31FB9660}" type="pres">
      <dgm:prSet presAssocID="{BD897FEE-9569-4F4C-B231-76B0A65B8B9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B5DBC2-5092-4F68-995D-79E0D57476F6}" type="presOf" srcId="{45A7D736-5FAA-48DB-9C34-3A1AB75B1B9B}" destId="{E1CF5FE0-7DB9-4D6E-8867-2BED31FB9660}" srcOrd="0" destOrd="0" presId="urn:microsoft.com/office/officeart/2005/8/layout/chevron2"/>
    <dgm:cxn modelId="{9459461A-798A-47F4-AB3E-2091B7FB8D7D}" type="presOf" srcId="{BD897FEE-9569-4F4C-B231-76B0A65B8B9D}" destId="{A0A963B0-B4C6-4EA3-8096-56A3576B7359}" srcOrd="0" destOrd="0" presId="urn:microsoft.com/office/officeart/2005/8/layout/chevron2"/>
    <dgm:cxn modelId="{1A5F840B-3145-4B74-AC2C-5E76E01A9684}" srcId="{BAD19D95-566D-40A5-9357-C43DF18AF8CE}" destId="{BD897FEE-9569-4F4C-B231-76B0A65B8B9D}" srcOrd="3" destOrd="0" parTransId="{506ED436-2A70-4E74-98AD-7F4E1233E340}" sibTransId="{92337907-7E9A-4FA4-B43C-7712D8BFC95B}"/>
    <dgm:cxn modelId="{4103EAD2-611E-4EFC-BA7A-3AB0A440322E}" srcId="{4CB38E3C-5C44-4F6F-A518-60F0FEAE1CF5}" destId="{94A5E597-5CFD-4907-A0F9-A8216F4129DE}" srcOrd="0" destOrd="0" parTransId="{04AB412C-AAF7-42D0-A236-7DF6EA44126B}" sibTransId="{A6266C08-D43C-4375-9719-7FEA4EF29320}"/>
    <dgm:cxn modelId="{D1618B42-E386-4D68-AACC-647EF9C530BB}" type="presOf" srcId="{C8BC4E5F-E036-41D8-ADA6-B47D651EF057}" destId="{8DA28B28-C184-4218-A074-20238C99329B}" srcOrd="0" destOrd="0" presId="urn:microsoft.com/office/officeart/2005/8/layout/chevron2"/>
    <dgm:cxn modelId="{A6CF2672-4B7C-4253-B7E0-53CEA3BC18A1}" srcId="{07372103-0270-4E9A-889D-61E361F7C3A8}" destId="{C8BC4E5F-E036-41D8-ADA6-B47D651EF057}" srcOrd="0" destOrd="0" parTransId="{51F7F723-A470-47F5-9D6C-8B7AA44EEDDC}" sibTransId="{E4C8170E-0092-4778-A393-3FBAF6A43C43}"/>
    <dgm:cxn modelId="{CB16254B-1616-4559-AFD4-B0410828AF86}" type="presOf" srcId="{BAD19D95-566D-40A5-9357-C43DF18AF8CE}" destId="{ADE4C5C0-B6BC-4C79-902F-BA470BD56DB8}" srcOrd="0" destOrd="0" presId="urn:microsoft.com/office/officeart/2005/8/layout/chevron2"/>
    <dgm:cxn modelId="{BCC8B384-3B01-4D98-B2D0-947204A7BDB4}" srcId="{BAD19D95-566D-40A5-9357-C43DF18AF8CE}" destId="{F25E438B-19E8-451C-993A-5998F29CAF32}" srcOrd="2" destOrd="0" parTransId="{86DD8D2D-42B5-4F38-9638-F4A7A13FD606}" sibTransId="{C9392669-360E-4BF6-948F-27F8B82A603C}"/>
    <dgm:cxn modelId="{67561978-3839-4FDE-8AE6-176E11A4BA81}" srcId="{BAD19D95-566D-40A5-9357-C43DF18AF8CE}" destId="{4CB38E3C-5C44-4F6F-A518-60F0FEAE1CF5}" srcOrd="1" destOrd="0" parTransId="{479FB35A-066D-4D29-A09F-ADD981EB079D}" sibTransId="{660C5842-7EFF-4A04-BAB8-A364036787C2}"/>
    <dgm:cxn modelId="{33C48CE3-CCD7-4B12-96C3-46F46E511DF3}" type="presOf" srcId="{07372103-0270-4E9A-889D-61E361F7C3A8}" destId="{606460E8-C533-4DF8-B4FF-7047D15611CA}" srcOrd="0" destOrd="0" presId="urn:microsoft.com/office/officeart/2005/8/layout/chevron2"/>
    <dgm:cxn modelId="{24FF1B4D-AE29-4B49-A854-6B1532617455}" type="presOf" srcId="{94A5E597-5CFD-4907-A0F9-A8216F4129DE}" destId="{E21726E2-AED1-4288-A5AA-6FF6F43F0FC7}" srcOrd="0" destOrd="0" presId="urn:microsoft.com/office/officeart/2005/8/layout/chevron2"/>
    <dgm:cxn modelId="{5F55056E-4DF5-40A1-9980-76CC1ADFC911}" srcId="{BAD19D95-566D-40A5-9357-C43DF18AF8CE}" destId="{07372103-0270-4E9A-889D-61E361F7C3A8}" srcOrd="0" destOrd="0" parTransId="{00B7E72C-AE1F-4118-B916-37736AFC344E}" sibTransId="{F3381297-C9E0-4AA5-BDC9-88807BFB69B6}"/>
    <dgm:cxn modelId="{9C068FF6-3A25-45C4-94CF-DA8972EC1307}" type="presOf" srcId="{EF6D141B-5331-46B9-81DD-01EE3ACC6069}" destId="{F07E6C6F-5F80-48DA-B613-B2B227FFDE17}" srcOrd="0" destOrd="0" presId="urn:microsoft.com/office/officeart/2005/8/layout/chevron2"/>
    <dgm:cxn modelId="{F2A11C54-8433-4254-8802-9E389029D079}" srcId="{F25E438B-19E8-451C-993A-5998F29CAF32}" destId="{EF6D141B-5331-46B9-81DD-01EE3ACC6069}" srcOrd="0" destOrd="0" parTransId="{596B1F74-E460-42A2-882C-F6F0E0AF8820}" sibTransId="{1F25AAC8-D025-492C-80E6-C1B9EDAC7E5D}"/>
    <dgm:cxn modelId="{2370ED77-9033-4CB5-A8AB-2CCFB17ABF76}" srcId="{BD897FEE-9569-4F4C-B231-76B0A65B8B9D}" destId="{45A7D736-5FAA-48DB-9C34-3A1AB75B1B9B}" srcOrd="0" destOrd="0" parTransId="{388900EE-39D2-4859-B1BD-21C1E6FD5A91}" sibTransId="{33D88431-B430-4C14-98CE-665A0B1B4EBC}"/>
    <dgm:cxn modelId="{65A09974-2888-4F8D-A1B3-8953EE298616}" type="presOf" srcId="{F25E438B-19E8-451C-993A-5998F29CAF32}" destId="{15BA7675-CA08-4D2C-A584-200ABEBBB9FF}" srcOrd="0" destOrd="0" presId="urn:microsoft.com/office/officeart/2005/8/layout/chevron2"/>
    <dgm:cxn modelId="{6FB623D8-0369-4F0F-84E7-B2764F1E49C8}" type="presOf" srcId="{4CB38E3C-5C44-4F6F-A518-60F0FEAE1CF5}" destId="{1C35EC25-8800-4401-A148-5C26750E2CDC}" srcOrd="0" destOrd="0" presId="urn:microsoft.com/office/officeart/2005/8/layout/chevron2"/>
    <dgm:cxn modelId="{89C64C31-9029-4369-8DCF-CE6982A79E44}" type="presParOf" srcId="{ADE4C5C0-B6BC-4C79-902F-BA470BD56DB8}" destId="{6BE91C0C-A03E-4615-9E1D-087F6698C33F}" srcOrd="0" destOrd="0" presId="urn:microsoft.com/office/officeart/2005/8/layout/chevron2"/>
    <dgm:cxn modelId="{E5CE88C4-1ABC-4145-A73F-D7384D341948}" type="presParOf" srcId="{6BE91C0C-A03E-4615-9E1D-087F6698C33F}" destId="{606460E8-C533-4DF8-B4FF-7047D15611CA}" srcOrd="0" destOrd="0" presId="urn:microsoft.com/office/officeart/2005/8/layout/chevron2"/>
    <dgm:cxn modelId="{DFBD82A2-76AA-41BE-8E20-E4996898799E}" type="presParOf" srcId="{6BE91C0C-A03E-4615-9E1D-087F6698C33F}" destId="{8DA28B28-C184-4218-A074-20238C99329B}" srcOrd="1" destOrd="0" presId="urn:microsoft.com/office/officeart/2005/8/layout/chevron2"/>
    <dgm:cxn modelId="{526DEC65-D35E-4F9D-948C-2E71B72847C9}" type="presParOf" srcId="{ADE4C5C0-B6BC-4C79-902F-BA470BD56DB8}" destId="{C5F9FEB6-533E-4CAF-BD90-D70506F279D9}" srcOrd="1" destOrd="0" presId="urn:microsoft.com/office/officeart/2005/8/layout/chevron2"/>
    <dgm:cxn modelId="{D5EE5C21-EF4E-4550-AAF8-4D9077C1AE42}" type="presParOf" srcId="{ADE4C5C0-B6BC-4C79-902F-BA470BD56DB8}" destId="{199BD6D0-FFEA-4235-98D1-04E9ED54A09E}" srcOrd="2" destOrd="0" presId="urn:microsoft.com/office/officeart/2005/8/layout/chevron2"/>
    <dgm:cxn modelId="{0076DD5F-2D74-45E1-9480-E6186C3E3452}" type="presParOf" srcId="{199BD6D0-FFEA-4235-98D1-04E9ED54A09E}" destId="{1C35EC25-8800-4401-A148-5C26750E2CDC}" srcOrd="0" destOrd="0" presId="urn:microsoft.com/office/officeart/2005/8/layout/chevron2"/>
    <dgm:cxn modelId="{68EB1BB1-8202-4425-8FEC-B5DCED7E08FE}" type="presParOf" srcId="{199BD6D0-FFEA-4235-98D1-04E9ED54A09E}" destId="{E21726E2-AED1-4288-A5AA-6FF6F43F0FC7}" srcOrd="1" destOrd="0" presId="urn:microsoft.com/office/officeart/2005/8/layout/chevron2"/>
    <dgm:cxn modelId="{024A402D-630D-4611-9DD8-329FDD5347B8}" type="presParOf" srcId="{ADE4C5C0-B6BC-4C79-902F-BA470BD56DB8}" destId="{4D95BA9B-BE57-4E06-800B-8F211AC7C08E}" srcOrd="3" destOrd="0" presId="urn:microsoft.com/office/officeart/2005/8/layout/chevron2"/>
    <dgm:cxn modelId="{33279032-C6EE-4F61-B7DA-9EC3B75EC4C8}" type="presParOf" srcId="{ADE4C5C0-B6BC-4C79-902F-BA470BD56DB8}" destId="{D7F49457-11B1-427E-90F8-B005AEF024A7}" srcOrd="4" destOrd="0" presId="urn:microsoft.com/office/officeart/2005/8/layout/chevron2"/>
    <dgm:cxn modelId="{0F70A017-55E6-4729-B3A9-521AA9E3936A}" type="presParOf" srcId="{D7F49457-11B1-427E-90F8-B005AEF024A7}" destId="{15BA7675-CA08-4D2C-A584-200ABEBBB9FF}" srcOrd="0" destOrd="0" presId="urn:microsoft.com/office/officeart/2005/8/layout/chevron2"/>
    <dgm:cxn modelId="{CA814E20-333A-4DE0-830B-B4FC7BCFE5E0}" type="presParOf" srcId="{D7F49457-11B1-427E-90F8-B005AEF024A7}" destId="{F07E6C6F-5F80-48DA-B613-B2B227FFDE17}" srcOrd="1" destOrd="0" presId="urn:microsoft.com/office/officeart/2005/8/layout/chevron2"/>
    <dgm:cxn modelId="{DF9A48D2-DB11-435B-83F4-F146F1E579A9}" type="presParOf" srcId="{ADE4C5C0-B6BC-4C79-902F-BA470BD56DB8}" destId="{9544A54E-8BF0-4FD4-820A-424872673E75}" srcOrd="5" destOrd="0" presId="urn:microsoft.com/office/officeart/2005/8/layout/chevron2"/>
    <dgm:cxn modelId="{E71BD37D-5286-4A51-BCDB-12A5515B84AC}" type="presParOf" srcId="{ADE4C5C0-B6BC-4C79-902F-BA470BD56DB8}" destId="{4EB5F493-A218-45ED-BA4C-BA595A8E548F}" srcOrd="6" destOrd="0" presId="urn:microsoft.com/office/officeart/2005/8/layout/chevron2"/>
    <dgm:cxn modelId="{49FBEA22-7BF2-4468-8947-F9CF8CB5926B}" type="presParOf" srcId="{4EB5F493-A218-45ED-BA4C-BA595A8E548F}" destId="{A0A963B0-B4C6-4EA3-8096-56A3576B7359}" srcOrd="0" destOrd="0" presId="urn:microsoft.com/office/officeart/2005/8/layout/chevron2"/>
    <dgm:cxn modelId="{7FA10369-74AF-4DED-AEBE-0B2D686A0989}" type="presParOf" srcId="{4EB5F493-A218-45ED-BA4C-BA595A8E548F}" destId="{E1CF5FE0-7DB9-4D6E-8867-2BED31FB96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0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0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8CD26D-B42E-40D2-A5FD-D68DECAA495F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2CE9FD8F-8836-459D-9492-EB8F598E4135}" type="presOf" srcId="{F55BC6C7-FB81-4B05-8010-FB93DBFAD684}" destId="{D9FCBE56-C31B-4828-BB09-ACF2DA477AA2}" srcOrd="0" destOrd="0" presId="urn:microsoft.com/office/officeart/2005/8/layout/vList2"/>
    <dgm:cxn modelId="{6898D11F-B7BF-4635-8B61-4F3F646AFD5B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5BDB57-BEE1-4A2B-AA0B-56CB61990440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5F028CC2-EE32-40A1-A73A-3D3DD964AE20}" type="presOf" srcId="{751A9726-F7F6-4106-A0AA-B7EE4544B22F}" destId="{6030CE97-E816-4045-A021-9688D30747EA}" srcOrd="0" destOrd="0" presId="urn:microsoft.com/office/officeart/2005/8/layout/vList2"/>
    <dgm:cxn modelId="{2A2AB251-B3DB-47A8-A868-7D69E8895BB5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0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0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 custLinFactNeighborY="3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FFD39-13F0-4926-95FA-F45189415115}" type="presOf" srcId="{F55BC6C7-FB81-4B05-8010-FB93DBFAD684}" destId="{D9FCBE56-C31B-4828-BB09-ACF2DA477AA2}" srcOrd="0" destOrd="0" presId="urn:microsoft.com/office/officeart/2005/8/layout/vList2"/>
    <dgm:cxn modelId="{33B82081-F59F-4873-9729-E68997D5C8FB}" type="presOf" srcId="{751A9726-F7F6-4106-A0AA-B7EE4544B22F}" destId="{6030CE97-E816-4045-A021-9688D30747EA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8618F05C-B5F5-4129-8D0F-BA30AA183A44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F6BCC-5D50-4DCA-AE50-B5FBC437D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9CD432-6EB8-4CF7-A91B-A861301B1AFB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الگوهای مختلف تغذیه شیرخواران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D8C82CBF-4D16-4103-9D79-102A1138498E}" type="parTrans" cxnId="{46BCF72B-C4E0-4E68-AC17-D2DDABA70F74}">
      <dgm:prSet/>
      <dgm:spPr/>
      <dgm:t>
        <a:bodyPr/>
        <a:lstStyle/>
        <a:p>
          <a:endParaRPr lang="en-US"/>
        </a:p>
      </dgm:t>
    </dgm:pt>
    <dgm:pt modelId="{EEDB231D-3CC1-4EAC-9000-F3CC9144E08C}" type="sibTrans" cxnId="{46BCF72B-C4E0-4E68-AC17-D2DDABA70F74}">
      <dgm:prSet/>
      <dgm:spPr/>
      <dgm:t>
        <a:bodyPr/>
        <a:lstStyle/>
        <a:p>
          <a:endParaRPr lang="en-US"/>
        </a:p>
      </dgm:t>
    </dgm:pt>
    <dgm:pt modelId="{358BF7DD-13E8-4515-8DC8-551AF227C4D2}" type="pres">
      <dgm:prSet presAssocID="{DC1F6BCC-5D50-4DCA-AE50-B5FBC437D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60C5E-87A4-4BB2-A5DC-FF028D3AC513}" type="pres">
      <dgm:prSet presAssocID="{BF9CD432-6EB8-4CF7-A91B-A861301B1AFB}" presName="parentText" presStyleLbl="node1" presStyleIdx="0" presStyleCnt="1" custScaleY="60034" custLinFactNeighborX="926" custLinFactNeighborY="-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BCF72B-C4E0-4E68-AC17-D2DDABA70F74}" srcId="{DC1F6BCC-5D50-4DCA-AE50-B5FBC437D777}" destId="{BF9CD432-6EB8-4CF7-A91B-A861301B1AFB}" srcOrd="0" destOrd="0" parTransId="{D8C82CBF-4D16-4103-9D79-102A1138498E}" sibTransId="{EEDB231D-3CC1-4EAC-9000-F3CC9144E08C}"/>
    <dgm:cxn modelId="{2FDD9E48-DFF0-4948-AF58-63770B6A8C6A}" type="presOf" srcId="{BF9CD432-6EB8-4CF7-A91B-A861301B1AFB}" destId="{CB060C5E-87A4-4BB2-A5DC-FF028D3AC513}" srcOrd="0" destOrd="0" presId="urn:microsoft.com/office/officeart/2005/8/layout/vList2"/>
    <dgm:cxn modelId="{5395B6F8-ABCD-44BE-8D24-C5A6D09FF0F2}" type="presOf" srcId="{DC1F6BCC-5D50-4DCA-AE50-B5FBC437D777}" destId="{358BF7DD-13E8-4515-8DC8-551AF227C4D2}" srcOrd="0" destOrd="0" presId="urn:microsoft.com/office/officeart/2005/8/layout/vList2"/>
    <dgm:cxn modelId="{21FC0215-34CE-4D83-B375-BD227BA7B680}" type="presParOf" srcId="{358BF7DD-13E8-4515-8DC8-551AF227C4D2}" destId="{CB060C5E-87A4-4BB2-A5DC-FF028D3AC5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255BD2-3198-44AD-B73F-C45FF626CE7C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68B99442-197C-45E5-8F61-175C7B1DFB14}" type="presOf" srcId="{751A9726-F7F6-4106-A0AA-B7EE4544B22F}" destId="{6030CE97-E816-4045-A021-9688D30747EA}" srcOrd="0" destOrd="0" presId="urn:microsoft.com/office/officeart/2005/8/layout/vList2"/>
    <dgm:cxn modelId="{859ABB93-8753-4755-AFA7-89D349F2FEAC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1A9726-F7F6-4106-A0AA-B7EE4544B2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5BC6C7-FB81-4B05-8010-FB93DBFAD684}">
      <dgm:prSet custT="1"/>
      <dgm:spPr/>
      <dgm:t>
        <a:bodyPr/>
        <a:lstStyle/>
        <a:p>
          <a:pPr algn="ctr" rtl="1"/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928D3D0E-109C-4C4D-AD5C-DB459F9C7BCD}" type="parTrans" cxnId="{1E13DC17-5BF7-45DF-B4AC-812359A8DA28}">
      <dgm:prSet/>
      <dgm:spPr/>
      <dgm:t>
        <a:bodyPr/>
        <a:lstStyle/>
        <a:p>
          <a:endParaRPr lang="en-US" sz="4400"/>
        </a:p>
      </dgm:t>
    </dgm:pt>
    <dgm:pt modelId="{2F0C5617-BDC3-4B9C-89EC-4D86AFA94464}" type="sibTrans" cxnId="{1E13DC17-5BF7-45DF-B4AC-812359A8DA28}">
      <dgm:prSet/>
      <dgm:spPr/>
      <dgm:t>
        <a:bodyPr/>
        <a:lstStyle/>
        <a:p>
          <a:endParaRPr lang="en-US" sz="4400"/>
        </a:p>
      </dgm:t>
    </dgm:pt>
    <dgm:pt modelId="{6030CE97-E816-4045-A021-9688D30747EA}" type="pres">
      <dgm:prSet presAssocID="{751A9726-F7F6-4106-A0AA-B7EE4544B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FCBE56-C31B-4828-BB09-ACF2DA477AA2}" type="pres">
      <dgm:prSet presAssocID="{F55BC6C7-FB81-4B05-8010-FB93DBFAD684}" presName="parentText" presStyleLbl="node1" presStyleIdx="0" presStyleCnt="1" custScaleY="65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9B78D8-ABB5-4703-9D02-B7717BC579E7}" type="presOf" srcId="{751A9726-F7F6-4106-A0AA-B7EE4544B22F}" destId="{6030CE97-E816-4045-A021-9688D30747EA}" srcOrd="0" destOrd="0" presId="urn:microsoft.com/office/officeart/2005/8/layout/vList2"/>
    <dgm:cxn modelId="{BCEFD463-3834-49AA-A052-AEAFA5CB7F46}" type="presOf" srcId="{F55BC6C7-FB81-4B05-8010-FB93DBFAD684}" destId="{D9FCBE56-C31B-4828-BB09-ACF2DA477AA2}" srcOrd="0" destOrd="0" presId="urn:microsoft.com/office/officeart/2005/8/layout/vList2"/>
    <dgm:cxn modelId="{1E13DC17-5BF7-45DF-B4AC-812359A8DA28}" srcId="{751A9726-F7F6-4106-A0AA-B7EE4544B22F}" destId="{F55BC6C7-FB81-4B05-8010-FB93DBFAD684}" srcOrd="0" destOrd="0" parTransId="{928D3D0E-109C-4C4D-AD5C-DB459F9C7BCD}" sibTransId="{2F0C5617-BDC3-4B9C-89EC-4D86AFA94464}"/>
    <dgm:cxn modelId="{1182DC22-69EE-4332-808C-27C67264146A}" type="presParOf" srcId="{6030CE97-E816-4045-A021-9688D30747EA}" destId="{D9FCBE56-C31B-4828-BB09-ACF2DA477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581BC1-07C7-4ED9-BB38-4C23FEEDF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FB1C6-8BF0-45BC-97BB-448F58DA348F}">
      <dgm:prSet custT="1"/>
      <dgm:spPr/>
      <dgm:t>
        <a:bodyPr/>
        <a:lstStyle/>
        <a:p>
          <a:pPr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dirty="0" smtClean="0">
            <a:cs typeface="B Nazanin" panose="00000400000000000000" pitchFamily="2" charset="-78"/>
          </a:endParaRPr>
        </a:p>
      </dgm:t>
    </dgm:pt>
    <dgm:pt modelId="{62380203-77A1-40CE-80A0-C452DD63F99F}" type="parTrans" cxnId="{86E252E7-CBBB-45E8-BA75-98E510394544}">
      <dgm:prSet/>
      <dgm:spPr/>
      <dgm:t>
        <a:bodyPr/>
        <a:lstStyle/>
        <a:p>
          <a:endParaRPr lang="en-US" sz="1600"/>
        </a:p>
      </dgm:t>
    </dgm:pt>
    <dgm:pt modelId="{9ECC8DE4-4158-41DD-A30B-4EFA957152AB}" type="sibTrans" cxnId="{86E252E7-CBBB-45E8-BA75-98E510394544}">
      <dgm:prSet/>
      <dgm:spPr/>
      <dgm:t>
        <a:bodyPr/>
        <a:lstStyle/>
        <a:p>
          <a:endParaRPr lang="en-US" sz="1600"/>
        </a:p>
      </dgm:t>
    </dgm:pt>
    <dgm:pt modelId="{60692463-31D9-49E6-AE82-53DC73786BDC}" type="pres">
      <dgm:prSet presAssocID="{70581BC1-07C7-4ED9-BB38-4C23FEEDFF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0F5885-5DD9-44BA-8C68-D84ED6320BB8}" type="pres">
      <dgm:prSet presAssocID="{CE8FB1C6-8BF0-45BC-97BB-448F58DA34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252E7-CBBB-45E8-BA75-98E510394544}" srcId="{70581BC1-07C7-4ED9-BB38-4C23FEEDFF17}" destId="{CE8FB1C6-8BF0-45BC-97BB-448F58DA348F}" srcOrd="0" destOrd="0" parTransId="{62380203-77A1-40CE-80A0-C452DD63F99F}" sibTransId="{9ECC8DE4-4158-41DD-A30B-4EFA957152AB}"/>
    <dgm:cxn modelId="{9F799D91-AB71-4627-9AF5-4E8CE91CD462}" type="presOf" srcId="{CE8FB1C6-8BF0-45BC-97BB-448F58DA348F}" destId="{2C0F5885-5DD9-44BA-8C68-D84ED6320BB8}" srcOrd="0" destOrd="0" presId="urn:microsoft.com/office/officeart/2005/8/layout/vList2"/>
    <dgm:cxn modelId="{22506875-0310-4D8F-BDF9-863C867148D9}" type="presOf" srcId="{70581BC1-07C7-4ED9-BB38-4C23FEEDFF17}" destId="{60692463-31D9-49E6-AE82-53DC73786BDC}" srcOrd="0" destOrd="0" presId="urn:microsoft.com/office/officeart/2005/8/layout/vList2"/>
    <dgm:cxn modelId="{AD72A0B7-5831-4806-8851-E2554DDDF78F}" type="presParOf" srcId="{60692463-31D9-49E6-AE82-53DC73786BDC}" destId="{2C0F5885-5DD9-44BA-8C68-D84ED6320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3A310-BB5D-49EF-9F8C-2FDE90837BA8}">
      <dsp:nvSpPr>
        <dsp:cNvPr id="0" name=""/>
        <dsp:cNvSpPr/>
      </dsp:nvSpPr>
      <dsp:spPr>
        <a:xfrm>
          <a:off x="0" y="895"/>
          <a:ext cx="7772400" cy="7191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1" kern="1200" dirty="0" smtClean="0">
              <a:cs typeface="B Nazanin" panose="00000400000000000000" pitchFamily="2" charset="-78"/>
            </a:rPr>
            <a:t>برنامه دوره آموزشی مشاور شیردهی</a:t>
          </a:r>
          <a:endParaRPr lang="en-US" sz="4400" kern="1200" dirty="0">
            <a:cs typeface="B Nazanin" panose="00000400000000000000" pitchFamily="2" charset="-78"/>
          </a:endParaRPr>
        </a:p>
      </dsp:txBody>
      <dsp:txXfrm>
        <a:off x="35108" y="36003"/>
        <a:ext cx="7702184" cy="6489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F5885-5DD9-44BA-8C68-D84ED6320BB8}">
      <dsp:nvSpPr>
        <dsp:cNvPr id="0" name=""/>
        <dsp:cNvSpPr/>
      </dsp:nvSpPr>
      <dsp:spPr>
        <a:xfrm>
          <a:off x="0" y="345"/>
          <a:ext cx="8229600" cy="1020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kern="1200" dirty="0" smtClean="0">
            <a:cs typeface="B Nazanin" panose="00000400000000000000" pitchFamily="2" charset="-78"/>
          </a:endParaRPr>
        </a:p>
      </dsp:txBody>
      <dsp:txXfrm>
        <a:off x="49796" y="50141"/>
        <a:ext cx="8130008" cy="9204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F5885-5DD9-44BA-8C68-D84ED6320BB8}">
      <dsp:nvSpPr>
        <dsp:cNvPr id="0" name=""/>
        <dsp:cNvSpPr/>
      </dsp:nvSpPr>
      <dsp:spPr>
        <a:xfrm>
          <a:off x="0" y="316"/>
          <a:ext cx="8229600" cy="943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مادر (در هر سنی)</a:t>
          </a:r>
          <a:endParaRPr lang="fa-IR" sz="4000" kern="1200" dirty="0" smtClean="0">
            <a:cs typeface="B Nazanin" panose="00000400000000000000" pitchFamily="2" charset="-78"/>
          </a:endParaRPr>
        </a:p>
      </dsp:txBody>
      <dsp:txXfrm>
        <a:off x="46079" y="46395"/>
        <a:ext cx="8137442" cy="851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460E8-C533-4DF8-B4FF-7047D15611CA}">
      <dsp:nvSpPr>
        <dsp:cNvPr id="0" name=""/>
        <dsp:cNvSpPr/>
      </dsp:nvSpPr>
      <dsp:spPr>
        <a:xfrm rot="5400000">
          <a:off x="-191438" y="198676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600" b="1" kern="1200" dirty="0"/>
        </a:p>
      </dsp:txBody>
      <dsp:txXfrm rot="-5400000">
        <a:off x="1" y="453928"/>
        <a:ext cx="893379" cy="382876"/>
      </dsp:txXfrm>
    </dsp:sp>
    <dsp:sp modelId="{8DA28B28-C184-4218-A074-20238C99329B}">
      <dsp:nvSpPr>
        <dsp:cNvPr id="0" name=""/>
        <dsp:cNvSpPr/>
      </dsp:nvSpPr>
      <dsp:spPr>
        <a:xfrm rot="5400000">
          <a:off x="3994306" y="-3093689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u="sng" kern="1200" dirty="0" smtClean="0">
              <a:cs typeface="B Nazanin" panose="00000400000000000000" pitchFamily="2" charset="-78"/>
            </a:rPr>
            <a:t>امتناع ناگهانی </a:t>
          </a:r>
          <a:r>
            <a:rPr lang="fa-IR" sz="2400" b="1" kern="1200" dirty="0" err="1" smtClean="0">
              <a:cs typeface="B Nazanin" panose="00000400000000000000" pitchFamily="2" charset="-78"/>
            </a:rPr>
            <a:t>شيرخوار</a:t>
          </a:r>
          <a:r>
            <a:rPr lang="fa-IR" sz="2400" b="1" kern="1200" dirty="0" smtClean="0">
              <a:cs typeface="B Nazanin" panose="00000400000000000000" pitchFamily="2" charset="-78"/>
            </a:rPr>
            <a:t> از پستان مادر، </a:t>
          </a:r>
          <a:r>
            <a:rPr lang="fa-IR" sz="2800" b="1" u="sng" kern="1200" dirty="0" smtClean="0">
              <a:cs typeface="B Nazanin" panose="00000400000000000000" pitchFamily="2" charset="-78"/>
            </a:rPr>
            <a:t>اعتصاب شیرخوار </a:t>
          </a:r>
          <a:r>
            <a:rPr lang="fa-IR" sz="2400" b="1" kern="1200" dirty="0" smtClean="0">
              <a:cs typeface="B Nazanin" panose="00000400000000000000" pitchFamily="2" charset="-78"/>
            </a:rPr>
            <a:t>نامیده میشود</a:t>
          </a:r>
          <a:endParaRPr lang="en-US" sz="2400" b="1" kern="1200" dirty="0">
            <a:cs typeface="B Nazanin" panose="00000400000000000000" pitchFamily="2" charset="-78"/>
          </a:endParaRPr>
        </a:p>
      </dsp:txBody>
      <dsp:txXfrm rot="-5400000">
        <a:off x="893379" y="47734"/>
        <a:ext cx="6990924" cy="748574"/>
      </dsp:txXfrm>
    </dsp:sp>
    <dsp:sp modelId="{1C35EC25-8800-4401-A148-5C26750E2CDC}">
      <dsp:nvSpPr>
        <dsp:cNvPr id="0" name=""/>
        <dsp:cNvSpPr/>
      </dsp:nvSpPr>
      <dsp:spPr>
        <a:xfrm rot="5400000">
          <a:off x="-191438" y="1332520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23478"/>
                <a:satOff val="-1254"/>
                <a:lumOff val="2010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23478"/>
              <a:satOff val="-1254"/>
              <a:lumOff val="2010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1587772"/>
        <a:ext cx="893379" cy="382876"/>
      </dsp:txXfrm>
    </dsp:sp>
    <dsp:sp modelId="{E21726E2-AED1-4288-A5AA-6FF6F43F0FC7}">
      <dsp:nvSpPr>
        <dsp:cNvPr id="0" name=""/>
        <dsp:cNvSpPr/>
      </dsp:nvSpPr>
      <dsp:spPr>
        <a:xfrm rot="5400000">
          <a:off x="3994306" y="-1959845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400" b="1" kern="1200" dirty="0" smtClean="0">
              <a:cs typeface="B Nazanin" panose="00000400000000000000" pitchFamily="2" charset="-78"/>
            </a:rPr>
            <a:t>در هر زمانی از دوران شیردهی</a:t>
          </a:r>
          <a:endParaRPr lang="en-US" sz="2400" b="1" kern="1200" dirty="0" smtClean="0">
            <a:cs typeface="B Nazanin" panose="00000400000000000000" pitchFamily="2" charset="-78"/>
          </a:endParaRPr>
        </a:p>
      </dsp:txBody>
      <dsp:txXfrm rot="-5400000">
        <a:off x="893379" y="1181578"/>
        <a:ext cx="6990924" cy="748574"/>
      </dsp:txXfrm>
    </dsp:sp>
    <dsp:sp modelId="{15BA7675-CA08-4D2C-A584-200ABEBBB9FF}">
      <dsp:nvSpPr>
        <dsp:cNvPr id="0" name=""/>
        <dsp:cNvSpPr/>
      </dsp:nvSpPr>
      <dsp:spPr>
        <a:xfrm rot="5400000">
          <a:off x="-191438" y="2574700"/>
          <a:ext cx="1276255" cy="893379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46955"/>
                <a:satOff val="-2508"/>
                <a:lumOff val="4019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-46955"/>
                <a:satOff val="-2508"/>
                <a:lumOff val="4019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-46955"/>
                <a:satOff val="-2508"/>
                <a:lumOff val="4019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46955"/>
                <a:satOff val="-2508"/>
                <a:lumOff val="4019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46955"/>
              <a:satOff val="-2508"/>
              <a:lumOff val="40199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46955"/>
              <a:satOff val="-2508"/>
              <a:lumOff val="40199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2829952"/>
        <a:ext cx="893379" cy="382876"/>
      </dsp:txXfrm>
    </dsp:sp>
    <dsp:sp modelId="{F07E6C6F-5F80-48DA-B613-B2B227FFDE17}">
      <dsp:nvSpPr>
        <dsp:cNvPr id="0" name=""/>
        <dsp:cNvSpPr/>
      </dsp:nvSpPr>
      <dsp:spPr>
        <a:xfrm rot="5400000">
          <a:off x="3885969" y="-717664"/>
          <a:ext cx="1046240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46955"/>
              <a:satOff val="-2508"/>
              <a:lumOff val="4019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400" b="1" kern="1200" dirty="0" smtClean="0">
              <a:cs typeface="B Nazanin" panose="00000400000000000000" pitchFamily="2" charset="-78"/>
            </a:rPr>
            <a:t>گاهی تصور مادر</a:t>
          </a:r>
          <a:r>
            <a:rPr lang="en-US" sz="2400" b="1" kern="1200" dirty="0" smtClean="0">
              <a:cs typeface="B Nazanin" panose="00000400000000000000" pitchFamily="2" charset="-78"/>
            </a:rPr>
            <a:t> </a:t>
          </a:r>
          <a:r>
            <a:rPr lang="fa-IR" sz="2400" b="1" kern="1200" dirty="0" smtClean="0">
              <a:cs typeface="B Nazanin" panose="00000400000000000000" pitchFamily="2" charset="-78"/>
            </a:rPr>
            <a:t>از پس زدن وی، </a:t>
          </a:r>
          <a:r>
            <a:rPr lang="fa-IR" sz="2400" b="1" u="sng" kern="1200" dirty="0" smtClean="0">
              <a:cs typeface="B Nazanin" panose="00000400000000000000" pitchFamily="2" charset="-78"/>
            </a:rPr>
            <a:t>بد بودن </a:t>
          </a:r>
          <a:r>
            <a:rPr lang="fa-IR" sz="2400" b="1" u="sng" kern="1200" dirty="0" err="1" smtClean="0">
              <a:cs typeface="B Nazanin" panose="00000400000000000000" pitchFamily="2" charset="-78"/>
            </a:rPr>
            <a:t>ویا</a:t>
          </a:r>
          <a:r>
            <a:rPr lang="fa-IR" sz="2400" b="1" u="sng" kern="1200" dirty="0" smtClean="0">
              <a:cs typeface="B Nazanin" panose="00000400000000000000" pitchFamily="2" charset="-78"/>
            </a:rPr>
            <a:t> ناکافی بودن</a:t>
          </a:r>
          <a:r>
            <a:rPr lang="fa-IR" sz="2400" b="1" u="none" kern="1200" dirty="0" smtClean="0">
              <a:cs typeface="B Nazanin" panose="00000400000000000000" pitchFamily="2" charset="-78"/>
            </a:rPr>
            <a:t>  </a:t>
          </a:r>
          <a:r>
            <a:rPr lang="en-US" sz="2400" b="1" u="none" kern="1200" dirty="0" smtClean="0">
              <a:cs typeface="B Nazanin" panose="00000400000000000000" pitchFamily="2" charset="-78"/>
            </a:rPr>
            <a:t>         </a:t>
          </a:r>
          <a:r>
            <a:rPr lang="fa-IR" sz="2400" b="1" u="sng" kern="1200" dirty="0" err="1" smtClean="0">
              <a:cs typeface="B Nazanin" panose="00000400000000000000" pitchFamily="2" charset="-78"/>
            </a:rPr>
            <a:t>شیرش</a:t>
          </a:r>
          <a:r>
            <a:rPr lang="fa-IR" sz="2400" b="1" kern="1200" dirty="0" smtClean="0">
              <a:cs typeface="B Nazanin" panose="00000400000000000000" pitchFamily="2" charset="-78"/>
            </a:rPr>
            <a:t> تلقی می شود</a:t>
          </a:r>
          <a:endParaRPr lang="en-US" sz="2400" b="1" kern="1200" dirty="0" smtClean="0">
            <a:cs typeface="B Nazanin" panose="00000400000000000000" pitchFamily="2" charset="-78"/>
          </a:endParaRPr>
        </a:p>
      </dsp:txBody>
      <dsp:txXfrm rot="-5400000">
        <a:off x="893380" y="2325998"/>
        <a:ext cx="6980347" cy="944094"/>
      </dsp:txXfrm>
    </dsp:sp>
    <dsp:sp modelId="{A0A963B0-B4C6-4EA3-8096-56A3576B7359}">
      <dsp:nvSpPr>
        <dsp:cNvPr id="0" name=""/>
        <dsp:cNvSpPr/>
      </dsp:nvSpPr>
      <dsp:spPr>
        <a:xfrm rot="5400000">
          <a:off x="-191438" y="3708544"/>
          <a:ext cx="1276255" cy="893379"/>
        </a:xfrm>
        <a:prstGeom prst="chevron">
          <a:avLst/>
        </a:prstGeom>
        <a:gradFill rotWithShape="0">
          <a:gsLst>
            <a:gs pos="0">
              <a:srgbClr val="FF0000"/>
            </a:gs>
            <a:gs pos="90000">
              <a:schemeClr val="accent1">
                <a:shade val="50000"/>
                <a:hueOff val="-23478"/>
                <a:satOff val="-1254"/>
                <a:lumOff val="20100"/>
                <a:alphaOff val="0"/>
                <a:shade val="45000"/>
                <a:satMod val="170000"/>
              </a:schemeClr>
            </a:gs>
            <a:gs pos="92000">
              <a:schemeClr val="accent1">
                <a:shade val="50000"/>
                <a:hueOff val="-23478"/>
                <a:satOff val="-1254"/>
                <a:lumOff val="201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-23478"/>
              <a:satOff val="-1254"/>
              <a:lumOff val="20100"/>
              <a:alphaOff val="0"/>
              <a:satMod val="3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-5400000">
        <a:off x="1" y="3963796"/>
        <a:ext cx="893379" cy="382876"/>
      </dsp:txXfrm>
    </dsp:sp>
    <dsp:sp modelId="{E1CF5FE0-7DB9-4D6E-8867-2BED31FB9660}">
      <dsp:nvSpPr>
        <dsp:cNvPr id="0" name=""/>
        <dsp:cNvSpPr/>
      </dsp:nvSpPr>
      <dsp:spPr>
        <a:xfrm rot="5400000">
          <a:off x="3994306" y="416178"/>
          <a:ext cx="829566" cy="7031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23478"/>
              <a:satOff val="-1254"/>
              <a:lumOff val="2010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a-IR" sz="2800" b="1" i="0" u="sng" kern="1200" dirty="0" smtClean="0">
              <a:cs typeface="B Nazanin" panose="00000400000000000000" pitchFamily="2" charset="-78"/>
            </a:rPr>
            <a:t>اغلب پاسخ مادر</a:t>
          </a:r>
          <a:r>
            <a:rPr lang="fa-IR" sz="3600" b="1" i="0" u="sng" kern="1200" dirty="0" smtClean="0">
              <a:cs typeface="B Nazanin" panose="00000400000000000000" pitchFamily="2" charset="-78"/>
            </a:rPr>
            <a:t> </a:t>
          </a:r>
          <a:r>
            <a:rPr lang="fa-IR" sz="3600" b="1" i="0" u="sng" kern="1200" dirty="0" smtClean="0">
              <a:latin typeface="Times New Roman"/>
              <a:cs typeface="B Nazanin" panose="00000400000000000000" pitchFamily="2" charset="-78"/>
            </a:rPr>
            <a:t>←</a:t>
          </a:r>
          <a:r>
            <a:rPr lang="fa-IR" sz="4400" b="1" i="0" u="sng" kern="1200" dirty="0" smtClean="0">
              <a:cs typeface="B Nazanin" panose="00000400000000000000" pitchFamily="2" charset="-78"/>
            </a:rPr>
            <a:t> </a:t>
          </a:r>
          <a:r>
            <a:rPr lang="fa-IR" sz="2800" b="1" i="0" u="sng" kern="1200" dirty="0" smtClean="0">
              <a:cs typeface="B Nazanin" panose="00000400000000000000" pitchFamily="2" charset="-78"/>
            </a:rPr>
            <a:t>از </a:t>
          </a:r>
          <a:r>
            <a:rPr lang="fa-IR" sz="2800" b="1" i="0" u="sng" kern="1200" dirty="0" err="1" smtClean="0">
              <a:cs typeface="B Nazanin" panose="00000400000000000000" pitchFamily="2" charset="-78"/>
            </a:rPr>
            <a:t>شیرگرفتن</a:t>
          </a:r>
          <a:r>
            <a:rPr lang="fa-IR" sz="2800" b="1" i="0" u="sng" kern="1200" dirty="0" smtClean="0">
              <a:cs typeface="B Nazanin" panose="00000400000000000000" pitchFamily="2" charset="-78"/>
            </a:rPr>
            <a:t> زودرس شیرخوار</a:t>
          </a:r>
          <a:endParaRPr lang="en-US" sz="2800" b="1" i="0" u="sng" kern="1200" dirty="0" smtClean="0">
            <a:cs typeface="B Nazanin" panose="00000400000000000000" pitchFamily="2" charset="-78"/>
          </a:endParaRPr>
        </a:p>
      </dsp:txBody>
      <dsp:txXfrm rot="-5400000">
        <a:off x="893379" y="3557601"/>
        <a:ext cx="6990924" cy="748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215903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54393"/>
        <a:ext cx="8152620" cy="711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60C5E-87A4-4BB2-A5DC-FF028D3AC513}">
      <dsp:nvSpPr>
        <dsp:cNvPr id="0" name=""/>
        <dsp:cNvSpPr/>
      </dsp:nvSpPr>
      <dsp:spPr>
        <a:xfrm>
          <a:off x="0" y="211417"/>
          <a:ext cx="8229600" cy="719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الگوهای مختلف تغذیه شیرخواران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5111" y="246528"/>
        <a:ext cx="8159378" cy="6490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CBE56-C31B-4828-BB09-ACF2DA477AA2}">
      <dsp:nvSpPr>
        <dsp:cNvPr id="0" name=""/>
        <dsp:cNvSpPr/>
      </dsp:nvSpPr>
      <dsp:spPr>
        <a:xfrm>
          <a:off x="0" y="177265"/>
          <a:ext cx="8229600" cy="78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امتناع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از گرفتن پستان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38490" y="215755"/>
        <a:ext cx="8152620" cy="7114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F5885-5DD9-44BA-8C68-D84ED6320BB8}">
      <dsp:nvSpPr>
        <dsp:cNvPr id="0" name=""/>
        <dsp:cNvSpPr/>
      </dsp:nvSpPr>
      <dsp:spPr>
        <a:xfrm>
          <a:off x="0" y="345"/>
          <a:ext cx="8229600" cy="1020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علل مربوط به </a:t>
          </a:r>
          <a:r>
            <a:rPr lang="fa-IR" sz="4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شيرخوار</a:t>
          </a:r>
          <a:r>
            <a:rPr lang="fa-IR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 (در هر سنی)</a:t>
          </a:r>
          <a:endParaRPr lang="fa-IR" sz="2800" kern="1200" dirty="0" smtClean="0">
            <a:cs typeface="B Nazanin" panose="00000400000000000000" pitchFamily="2" charset="-78"/>
          </a:endParaRPr>
        </a:p>
      </dsp:txBody>
      <dsp:txXfrm>
        <a:off x="49796" y="50141"/>
        <a:ext cx="8130008" cy="920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4280-E477-4786-9B03-D2EE54D55FF3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CD81-939C-4CA5-BF2A-70CF41977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4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68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1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•	تماس پوست با پوست بین مادر و شیرخوار را دریک محیط آرام </a:t>
            </a:r>
            <a:r>
              <a:rPr lang="fa-IR" dirty="0" err="1" smtClean="0"/>
              <a:t>ووقتی</a:t>
            </a:r>
            <a:r>
              <a:rPr lang="fa-IR" dirty="0" smtClean="0"/>
              <a:t> که شیرخوار گرسنه نیست برقرار کنند. با این کار مادر و شیرخوار پستان را مکان مناسبی برای برقراری ارتباط با هم می </a:t>
            </a:r>
            <a:r>
              <a:rPr lang="fa-IR" dirty="0" err="1" smtClean="0"/>
              <a:t>بينند</a:t>
            </a:r>
            <a:r>
              <a:rPr lang="fa-IR" dirty="0" smtClean="0"/>
              <a:t>. سپس شیرخوار می تواند پستان را جستجو کند و </a:t>
            </a:r>
            <a:r>
              <a:rPr lang="fa-IR" dirty="0" err="1" smtClean="0"/>
              <a:t>هروقت</a:t>
            </a:r>
            <a:r>
              <a:rPr lang="fa-IR" dirty="0" smtClean="0"/>
              <a:t> آماده بود آنرا </a:t>
            </a:r>
            <a:r>
              <a:rPr lang="fa-IR" dirty="0" err="1" smtClean="0"/>
              <a:t>بگیرد.ممکن</a:t>
            </a:r>
            <a:r>
              <a:rPr lang="fa-IR" dirty="0" smtClean="0"/>
              <a:t> است این اتفاق یک ساعت بعد یا بیشتر رخ دهد </a:t>
            </a:r>
            <a:r>
              <a:rPr lang="fa-IR" dirty="0" err="1" smtClean="0"/>
              <a:t>ویا</a:t>
            </a:r>
            <a:r>
              <a:rPr lang="fa-IR" dirty="0" smtClean="0"/>
              <a:t> در ابتدای تماس پوست با پوست اتفاق </a:t>
            </a:r>
            <a:r>
              <a:rPr lang="fa-IR" dirty="0" err="1" smtClean="0"/>
              <a:t>نیافتد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•	وقتی شیرخوار در حال گریه است </a:t>
            </a:r>
            <a:r>
              <a:rPr lang="fa-IR" dirty="0" err="1" smtClean="0"/>
              <a:t>اورا</a:t>
            </a:r>
            <a:r>
              <a:rPr lang="fa-IR" dirty="0" smtClean="0"/>
              <a:t> به زور به پستان نگذارید. شیردهی باید همراه با احساس آرامش و راحتی باشد. ممکن است لازم باشد </a:t>
            </a:r>
            <a:r>
              <a:rPr lang="fa-IR" dirty="0" err="1" smtClean="0"/>
              <a:t>شیرمادررا</a:t>
            </a:r>
            <a:r>
              <a:rPr lang="fa-IR" dirty="0" smtClean="0"/>
              <a:t> دوشیده و </a:t>
            </a:r>
            <a:r>
              <a:rPr lang="fa-IR" dirty="0" err="1" smtClean="0"/>
              <a:t>بافنجان</a:t>
            </a:r>
            <a:r>
              <a:rPr lang="fa-IR" dirty="0" smtClean="0"/>
              <a:t> به شیرخوار بدهند تا شیرخوار پستان گرفتن با خوشحالی را یاد بگیرد.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CD81-939C-4CA5-BF2A-70CF41977FC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6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1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6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06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425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1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3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6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38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34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8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6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11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4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82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5BEAAF-77F3-4B9E-83D4-7AFADA4381AE}" type="datetime8">
              <a:rPr lang="fa-IR">
                <a:solidFill>
                  <a:prstClr val="black"/>
                </a:solidFill>
              </a:rPr>
              <a:pPr>
                <a:defRPr/>
              </a:pPr>
              <a:t>19/ژوئيه/28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4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 err="1" smtClean="0">
                <a:solidFill>
                  <a:prstClr val="black"/>
                </a:solidFill>
              </a:rPr>
              <a:t>Dr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ravari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2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95600"/>
            <a:ext cx="8991600" cy="838200"/>
          </a:xfrm>
        </p:spPr>
        <p:txBody>
          <a:bodyPr>
            <a:noAutofit/>
          </a:bodyPr>
          <a:lstStyle/>
          <a:p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امتناع شیرخوار از گرفتن </a:t>
            </a:r>
            <a:r>
              <a:rPr lang="fa-IR" sz="4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پستان</a:t>
            </a:r>
            <a:endParaRPr lang="en-US" sz="4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01908983"/>
              </p:ext>
            </p:extLst>
          </p:nvPr>
        </p:nvGraphicFramePr>
        <p:xfrm>
          <a:off x="683568" y="1844824"/>
          <a:ext cx="77724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895600" y="39624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b="1" dirty="0">
                <a:solidFill>
                  <a:srgbClr val="676A55"/>
                </a:solidFill>
                <a:cs typeface="B Nazanin" panose="00000400000000000000" pitchFamily="2" charset="-78"/>
              </a:rPr>
              <a:t>دکتر محمود </a:t>
            </a:r>
            <a:r>
              <a:rPr lang="fa-IR" sz="4000" b="1" dirty="0" err="1">
                <a:solidFill>
                  <a:srgbClr val="676A55"/>
                </a:solidFill>
                <a:cs typeface="B Nazanin" panose="00000400000000000000" pitchFamily="2" charset="-78"/>
              </a:rPr>
              <a:t>راوریِ</a:t>
            </a:r>
            <a:r>
              <a:rPr lang="fa-IR" sz="4000" b="1" dirty="0">
                <a:solidFill>
                  <a:srgbClr val="676A55"/>
                </a:solidFill>
                <a:cs typeface="B Nazanin" panose="00000400000000000000" pitchFamily="2" charset="-78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27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7672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نوزاد </a:t>
            </a:r>
            <a:r>
              <a:rPr lang="fa-IR" sz="3200" b="1" dirty="0">
                <a:cs typeface="B Nazanin" panose="00000400000000000000" pitchFamily="2" charset="-78"/>
              </a:rPr>
              <a:t>نارس، 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وضعیت </a:t>
            </a:r>
            <a:r>
              <a:rPr lang="fa-IR" sz="3200" b="1" dirty="0">
                <a:cs typeface="B Nazanin" panose="00000400000000000000" pitchFamily="2" charset="-78"/>
              </a:rPr>
              <a:t>نادرست </a:t>
            </a:r>
            <a:r>
              <a:rPr lang="fa-IR" sz="3200" b="1" dirty="0" smtClean="0">
                <a:cs typeface="B Nazanin" panose="00000400000000000000" pitchFamily="2" charset="-78"/>
              </a:rPr>
              <a:t>شیردهی،</a:t>
            </a: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مشکلات پستانی، </a:t>
            </a:r>
          </a:p>
          <a:p>
            <a:pPr marL="623887" indent="-514350">
              <a:buFont typeface="+mj-lt"/>
              <a:buAutoNum type="arabicPeriod"/>
            </a:pPr>
            <a:r>
              <a:rPr lang="fa-IR" sz="3200" b="1" dirty="0" err="1" smtClean="0">
                <a:cs typeface="B Nazanin" panose="00000400000000000000" pitchFamily="2" charset="-78"/>
              </a:rPr>
              <a:t>بيماري</a:t>
            </a:r>
            <a:r>
              <a:rPr lang="fa-IR" sz="3200" b="1" dirty="0" smtClean="0">
                <a:cs typeface="B Nazanin" panose="00000400000000000000" pitchFamily="2" charset="-78"/>
              </a:rPr>
              <a:t> :عفونت گوش، </a:t>
            </a:r>
            <a:r>
              <a:rPr lang="fa-IR" sz="3200" b="1" dirty="0">
                <a:cs typeface="B Nazanin" panose="00000400000000000000" pitchFamily="2" charset="-78"/>
              </a:rPr>
              <a:t>عفونت ادراری </a:t>
            </a:r>
            <a:r>
              <a:rPr lang="fa-IR" sz="2800" b="1" dirty="0" smtClean="0">
                <a:cs typeface="B Nazanin" panose="00000400000000000000" pitchFamily="2" charset="-78"/>
              </a:rPr>
              <a:t>عفونت های تنفسی</a:t>
            </a:r>
            <a:r>
              <a:rPr lang="en-US" sz="2800" b="1" dirty="0" smtClean="0"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cs typeface="B Nazanin" panose="00000400000000000000" pitchFamily="2" charset="-78"/>
              </a:rPr>
              <a:t>زخم دهان (برفک، تبخال، آفت، </a:t>
            </a:r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  <a:cs typeface="B Nazanin" panose="00000400000000000000" pitchFamily="2" charset="-78"/>
              </a:rPr>
              <a:t>دندان  درآوردن؟!</a:t>
            </a:r>
            <a:r>
              <a:rPr lang="fa-IR" sz="2800" b="1" dirty="0" smtClean="0">
                <a:cs typeface="B Nazanin" panose="00000400000000000000" pitchFamily="2" charset="-78"/>
              </a:rPr>
              <a:t>)، </a:t>
            </a:r>
            <a:r>
              <a:rPr lang="fa-IR" sz="2800" b="1" dirty="0" err="1" smtClean="0">
                <a:cs typeface="B Nazanin" panose="00000400000000000000" pitchFamily="2" charset="-78"/>
              </a:rPr>
              <a:t>ریفلاکس</a:t>
            </a:r>
            <a:r>
              <a:rPr lang="fa-IR" sz="2800" b="1" dirty="0" smtClean="0">
                <a:cs typeface="B Nazanin" panose="00000400000000000000" pitchFamily="2" charset="-78"/>
              </a:rPr>
              <a:t> معده به مری و واکسن ..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sz="3200" b="1" dirty="0" smtClean="0">
                <a:cs typeface="B Nazanin" panose="00000400000000000000" pitchFamily="2" charset="-78"/>
              </a:rPr>
              <a:t>داروها </a:t>
            </a:r>
            <a:r>
              <a:rPr lang="fa-IR" sz="2400" b="1" dirty="0">
                <a:cs typeface="B Nazanin" panose="00000400000000000000" pitchFamily="2" charset="-78"/>
              </a:rPr>
              <a:t>(آنتی </a:t>
            </a:r>
            <a:r>
              <a:rPr lang="fa-IR" sz="2400" b="1" dirty="0" err="1">
                <a:cs typeface="B Nazanin" panose="00000400000000000000" pitchFamily="2" charset="-78"/>
              </a:rPr>
              <a:t>هيستامين</a:t>
            </a:r>
            <a:r>
              <a:rPr lang="fa-IR" sz="2400" b="1" dirty="0">
                <a:cs typeface="B Nazanin" panose="00000400000000000000" pitchFamily="2" charset="-78"/>
              </a:rPr>
              <a:t>، خواب آور 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2315173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767262"/>
          </a:xfrm>
        </p:spPr>
        <p:txBody>
          <a:bodyPr/>
          <a:lstStyle/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آب </a:t>
            </a:r>
            <a:r>
              <a:rPr lang="fa-IR" sz="3200" b="1" dirty="0" err="1">
                <a:cs typeface="B Nazanin" panose="00000400000000000000" pitchFamily="2" charset="-78"/>
              </a:rPr>
              <a:t>وهوای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گرم، سرد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هراس </a:t>
            </a:r>
            <a:r>
              <a:rPr lang="fa-IR" sz="2400" b="1" dirty="0" smtClean="0">
                <a:cs typeface="B Nazanin" panose="00000400000000000000" pitchFamily="2" charset="-78"/>
              </a:rPr>
              <a:t>(واکنش مادر به گاز گرفتن پستان)</a:t>
            </a:r>
            <a:endParaRPr lang="fa-IR" sz="24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 smtClean="0">
                <a:cs typeface="B Nazanin" panose="00000400000000000000" pitchFamily="2" charset="-78"/>
              </a:rPr>
              <a:t>جدائي</a:t>
            </a:r>
            <a:r>
              <a:rPr lang="fa-IR" sz="3200" b="1" dirty="0" smtClean="0">
                <a:cs typeface="B Nazanin" panose="00000400000000000000" pitchFamily="2" charset="-78"/>
              </a:rPr>
              <a:t> از مادر</a:t>
            </a:r>
            <a:r>
              <a:rPr lang="fa-IR" sz="3200" b="1" dirty="0">
                <a:cs typeface="B Nazanin" panose="00000400000000000000" pitchFamily="2" charset="-78"/>
              </a:rPr>
              <a:t>، مراقبت </a:t>
            </a:r>
            <a:r>
              <a:rPr lang="fa-IR" sz="3200" b="1" dirty="0" err="1">
                <a:cs typeface="B Nazanin" panose="00000400000000000000" pitchFamily="2" charset="-78"/>
              </a:rPr>
              <a:t>كننده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err="1" smtClean="0">
                <a:cs typeface="B Nazanin" panose="00000400000000000000" pitchFamily="2" charset="-78"/>
              </a:rPr>
              <a:t>جديد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smtClean="0">
                <a:cs typeface="B Nazanin" panose="00000400000000000000" pitchFamily="2" charset="-78"/>
              </a:rPr>
              <a:t>استفاده از پستانک و بطری شیر (حتی حاوی شیرمادر) </a:t>
            </a: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>
                <a:cs typeface="B Nazanin" panose="00000400000000000000" pitchFamily="2" charset="-78"/>
              </a:rPr>
              <a:t>تغيير</a:t>
            </a:r>
            <a:r>
              <a:rPr lang="fa-IR" sz="3200" b="1" dirty="0">
                <a:cs typeface="B Nazanin" panose="00000400000000000000" pitchFamily="2" charset="-78"/>
              </a:rPr>
              <a:t> در </a:t>
            </a:r>
            <a:r>
              <a:rPr lang="fa-IR" sz="3200" b="1" dirty="0" err="1">
                <a:cs typeface="B Nazanin" panose="00000400000000000000" pitchFamily="2" charset="-78"/>
              </a:rPr>
              <a:t>وضعيت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err="1" smtClean="0">
                <a:cs typeface="B Nazanin" panose="00000400000000000000" pitchFamily="2" charset="-78"/>
              </a:rPr>
              <a:t>زندگي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 startAt="6"/>
            </a:pPr>
            <a:r>
              <a:rPr lang="fa-IR" sz="3200" b="1" dirty="0" err="1" smtClean="0">
                <a:cs typeface="B Nazanin" panose="00000400000000000000" pitchFamily="2" charset="-78"/>
              </a:rPr>
              <a:t>تمايل</a:t>
            </a:r>
            <a:r>
              <a:rPr lang="fa-IR" sz="3200" b="1" dirty="0" smtClean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به از </a:t>
            </a:r>
            <a:r>
              <a:rPr lang="fa-IR" sz="3200" b="1" dirty="0" err="1">
                <a:cs typeface="B Nazanin" panose="00000400000000000000" pitchFamily="2" charset="-78"/>
              </a:rPr>
              <a:t>شير</a:t>
            </a:r>
            <a:r>
              <a:rPr lang="fa-IR" sz="3200" b="1" dirty="0">
                <a:cs typeface="B Nazanin" panose="00000400000000000000" pitchFamily="2" charset="-78"/>
              </a:rPr>
              <a:t> گرفته </a:t>
            </a:r>
            <a:r>
              <a:rPr lang="fa-IR" sz="3200" b="1" dirty="0" smtClean="0">
                <a:cs typeface="B Nazanin" panose="00000400000000000000" pitchFamily="2" charset="-78"/>
              </a:rPr>
              <a:t>شدن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8137226"/>
              </p:ext>
            </p:extLst>
          </p:nvPr>
        </p:nvGraphicFramePr>
        <p:xfrm>
          <a:off x="457200" y="274638"/>
          <a:ext cx="8229600" cy="102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1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بیماری </a:t>
            </a:r>
            <a:r>
              <a:rPr lang="fa-IR" sz="2800" dirty="0" smtClean="0">
                <a:cs typeface="B Nazanin" panose="00000400000000000000" pitchFamily="2" charset="-78"/>
              </a:rPr>
              <a:t>(تولید و یا بازتاب جهش </a:t>
            </a:r>
            <a:r>
              <a:rPr lang="fa-IR" sz="2800" dirty="0" err="1" smtClean="0">
                <a:cs typeface="B Nazanin" panose="00000400000000000000" pitchFamily="2" charset="-78"/>
              </a:rPr>
              <a:t>شیرکم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عفونت پستان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fa-IR" sz="2800" dirty="0">
                <a:cs typeface="B Nazanin" panose="00000400000000000000" pitchFamily="2" charset="-78"/>
              </a:rPr>
              <a:t>مزه شور </a:t>
            </a:r>
            <a:r>
              <a:rPr lang="fa-IR" sz="2800" dirty="0" err="1">
                <a:cs typeface="B Nazanin" panose="00000400000000000000" pitchFamily="2" charset="-78"/>
              </a:rPr>
              <a:t>شير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fa-IR" sz="2800" dirty="0" err="1">
                <a:cs typeface="B Nazanin" panose="00000400000000000000" pitchFamily="2" charset="-78"/>
              </a:rPr>
              <a:t>يا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چرک)، </a:t>
            </a:r>
            <a:r>
              <a:rPr lang="fa-IR" sz="2800" dirty="0" err="1" smtClean="0">
                <a:cs typeface="B Nazanin" panose="00000400000000000000" pitchFamily="2" charset="-78"/>
              </a:rPr>
              <a:t>ندرتاتومور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پستان</a:t>
            </a:r>
          </a:p>
          <a:p>
            <a:r>
              <a:rPr lang="fa-IR" sz="3200" b="1" dirty="0" err="1" smtClean="0">
                <a:cs typeface="B Nazanin" panose="00000400000000000000" pitchFamily="2" charset="-78"/>
              </a:rPr>
              <a:t>تغييرات</a:t>
            </a:r>
            <a:r>
              <a:rPr lang="fa-IR" sz="3200" b="1" dirty="0" smtClean="0">
                <a:cs typeface="B Nazanin" panose="00000400000000000000" pitchFamily="2" charset="-78"/>
              </a:rPr>
              <a:t> هورمونی </a:t>
            </a:r>
            <a:r>
              <a:rPr lang="fa-IR" sz="2800" dirty="0" smtClean="0">
                <a:cs typeface="B Nazanin" panose="00000400000000000000" pitchFamily="2" charset="-78"/>
              </a:rPr>
              <a:t>(قرص </a:t>
            </a:r>
            <a:r>
              <a:rPr lang="fa-IR" sz="2800" dirty="0">
                <a:cs typeface="B Nazanin" panose="00000400000000000000" pitchFamily="2" charset="-78"/>
              </a:rPr>
              <a:t>ضد حاملگی، </a:t>
            </a:r>
            <a:r>
              <a:rPr lang="fa-IR" sz="2800" dirty="0" err="1">
                <a:cs typeface="B Nazanin" panose="00000400000000000000" pitchFamily="2" charset="-78"/>
              </a:rPr>
              <a:t>پريود</a:t>
            </a:r>
            <a:r>
              <a:rPr lang="fa-IR" sz="2800" dirty="0">
                <a:cs typeface="B Nazanin" panose="00000400000000000000" pitchFamily="2" charset="-78"/>
              </a:rPr>
              <a:t>، تخمک </a:t>
            </a:r>
            <a:r>
              <a:rPr lang="fa-IR" sz="2800" dirty="0" smtClean="0">
                <a:cs typeface="B Nazanin" panose="00000400000000000000" pitchFamily="2" charset="-78"/>
              </a:rPr>
              <a:t>گذاری)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استرس 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تغییر بو  و </a:t>
            </a:r>
            <a:r>
              <a:rPr lang="fa-IR" sz="3200" b="1" dirty="0" err="1">
                <a:cs typeface="B Nazanin" panose="00000400000000000000" pitchFamily="2" charset="-78"/>
              </a:rPr>
              <a:t>يا</a:t>
            </a:r>
            <a:r>
              <a:rPr lang="fa-IR" sz="3200" b="1" dirty="0">
                <a:cs typeface="B Nazanin" panose="00000400000000000000" pitchFamily="2" charset="-78"/>
              </a:rPr>
              <a:t> ظاهر </a:t>
            </a:r>
            <a:r>
              <a:rPr lang="fa-IR" sz="3200" b="1" dirty="0" smtClean="0">
                <a:cs typeface="B Nazanin" panose="00000400000000000000" pitchFamily="2" charset="-78"/>
              </a:rPr>
              <a:t>متفاوت </a:t>
            </a:r>
            <a:endParaRPr lang="fa-IR" sz="3200" b="1" dirty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تغییر مزه شیر </a:t>
            </a:r>
          </a:p>
          <a:p>
            <a:pPr marL="109537" indent="0">
              <a:buNone/>
            </a:pP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   </a:t>
            </a:r>
            <a:r>
              <a:rPr lang="fa-IR" sz="2800" dirty="0" smtClean="0">
                <a:cs typeface="B Nazanin" panose="00000400000000000000" pitchFamily="2" charset="-78"/>
              </a:rPr>
              <a:t>(رژیم غذائی، تند، سیر، پیاز، نعناع، ورزش، سیگار </a:t>
            </a:r>
            <a:r>
              <a:rPr lang="fa-IR" sz="2800" dirty="0" err="1" smtClean="0">
                <a:cs typeface="B Nazanin" panose="00000400000000000000" pitchFamily="2" charset="-78"/>
              </a:rPr>
              <a:t>ودارو</a:t>
            </a:r>
            <a:r>
              <a:rPr lang="fa-IR" sz="2800" dirty="0" smtClean="0">
                <a:cs typeface="B Nazanin" panose="00000400000000000000" pitchFamily="2" charset="-78"/>
              </a:rPr>
              <a:t>)</a:t>
            </a:r>
            <a:endParaRPr lang="fa-IR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2778134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6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5438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انجام تماس پوست به پوست مادر و نوزاد و تغذیه در بدو تولد در اتاق زایمان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آموزش عملی </a:t>
            </a:r>
            <a:r>
              <a:rPr lang="fa-IR" sz="3200" b="1" dirty="0" err="1" smtClean="0">
                <a:cs typeface="B Nazanin" panose="00000400000000000000" pitchFamily="2" charset="-78"/>
              </a:rPr>
              <a:t>وصحیح</a:t>
            </a:r>
            <a:r>
              <a:rPr lang="fa-IR" sz="3200" b="1" dirty="0" smtClean="0">
                <a:cs typeface="B Nazanin" panose="00000400000000000000" pitchFamily="2" charset="-78"/>
              </a:rPr>
              <a:t> شیردهی بر بالین مادر در محیط امن و آرام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صبور بودن</a:t>
            </a:r>
          </a:p>
          <a:p>
            <a:pPr>
              <a:lnSpc>
                <a:spcPct val="15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آرامش و ایجاد اعتماد </a:t>
            </a:r>
            <a:r>
              <a:rPr lang="fa-IR" sz="3200" b="1" dirty="0" err="1" smtClean="0">
                <a:cs typeface="B Nazanin" panose="00000400000000000000" pitchFamily="2" charset="-78"/>
              </a:rPr>
              <a:t>بنفس</a:t>
            </a:r>
            <a:r>
              <a:rPr lang="fa-IR" sz="3200" b="1" dirty="0" smtClean="0">
                <a:cs typeface="B Nazanin" panose="00000400000000000000" pitchFamily="2" charset="-78"/>
              </a:rPr>
              <a:t> در مادر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4599" y="381000"/>
            <a:ext cx="8229600" cy="862387"/>
            <a:chOff x="0" y="140306"/>
            <a:chExt cx="8229600" cy="862387"/>
          </a:xfrm>
        </p:grpSpPr>
        <p:sp>
          <p:nvSpPr>
            <p:cNvPr id="5" name="Rounded Rectangle 4"/>
            <p:cNvSpPr/>
            <p:nvPr/>
          </p:nvSpPr>
          <p:spPr>
            <a:xfrm>
              <a:off x="0" y="140306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2098" y="182404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پیشگیری از  امتناع پستان</a:t>
              </a:r>
              <a:endParaRPr lang="en-US" sz="4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4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799" y="1524000"/>
            <a:ext cx="8153400" cy="3810000"/>
          </a:xfrm>
          <a:solidFill>
            <a:schemeClr val="accent2">
              <a:alpha val="52000"/>
            </a:schemeClr>
          </a:solidFill>
        </p:spPr>
        <p:txBody>
          <a:bodyPr/>
          <a:lstStyle/>
          <a:p>
            <a:pPr marL="623887" indent="-514350">
              <a:lnSpc>
                <a:spcPct val="110000"/>
              </a:lnSpc>
              <a:buFont typeface="+mj-lt"/>
              <a:buAutoNum type="arabicPeriod"/>
            </a:pPr>
            <a:r>
              <a:rPr lang="fa-IR" altLang="en-US" sz="2800" b="1" dirty="0" smtClean="0">
                <a:cs typeface="B Nazanin" panose="00000400000000000000" pitchFamily="2" charset="-78"/>
              </a:rPr>
              <a:t>تلاش در درمان علت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اصلاح وضعیت شیردهی و صحیح گرفتن پستان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 موارد جریان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شیرزیاد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(وضعیت به پشت خوابیده مادر)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 صورت احتقان</a:t>
            </a:r>
            <a:r>
              <a:rPr lang="fa-IR" altLang="en-US" sz="2400" b="1" dirty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(</a:t>
            </a:r>
            <a:r>
              <a:rPr lang="fa-IR" altLang="en-US" sz="2400" dirty="0" err="1" smtClean="0">
                <a:cs typeface="B Nazanin" panose="00000400000000000000" pitchFamily="2" charset="-78"/>
              </a:rPr>
              <a:t>دوشيدن</a:t>
            </a:r>
            <a:r>
              <a:rPr lang="fa-IR" altLang="en-US" sz="2400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>
                <a:cs typeface="B Nazanin" panose="00000400000000000000" pitchFamily="2" charset="-78"/>
              </a:rPr>
              <a:t>کمی </a:t>
            </a:r>
            <a:r>
              <a:rPr lang="fa-IR" altLang="en-US" sz="2400" dirty="0" err="1">
                <a:cs typeface="B Nazanin" panose="00000400000000000000" pitchFamily="2" charset="-78"/>
              </a:rPr>
              <a:t>شير</a:t>
            </a:r>
            <a:r>
              <a:rPr lang="fa-IR" altLang="en-US" sz="2400" dirty="0">
                <a:cs typeface="B Nazanin" panose="00000400000000000000" pitchFamily="2" charset="-78"/>
              </a:rPr>
              <a:t> قبل از </a:t>
            </a:r>
            <a:r>
              <a:rPr lang="fa-IR" altLang="en-US" sz="2400" dirty="0" err="1">
                <a:cs typeface="B Nazanin" panose="00000400000000000000" pitchFamily="2" charset="-78"/>
              </a:rPr>
              <a:t>شير</a:t>
            </a:r>
            <a:r>
              <a:rPr lang="fa-IR" altLang="en-US" sz="2400" dirty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دادن ، کاهش </a:t>
            </a:r>
            <a:r>
              <a:rPr lang="fa-IR" altLang="en-US" sz="2400" dirty="0" err="1" smtClean="0">
                <a:cs typeface="B Nazanin" panose="00000400000000000000" pitchFamily="2" charset="-78"/>
              </a:rPr>
              <a:t>ادم</a:t>
            </a:r>
            <a:r>
              <a:rPr lang="fa-IR" altLang="en-US" sz="2400" dirty="0" smtClean="0">
                <a:cs typeface="B Nazanin" panose="00000400000000000000" pitchFamily="2" charset="-78"/>
              </a:rPr>
              <a:t> هاله...)</a:t>
            </a:r>
            <a:endParaRPr lang="fa-IR" altLang="en-US" sz="2400" dirty="0">
              <a:cs typeface="B Nazanin" panose="00000400000000000000" pitchFamily="2" charset="-78"/>
            </a:endParaRP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درمان درد</a:t>
            </a:r>
            <a:r>
              <a:rPr lang="en-US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و مشکلات دهان </a:t>
            </a:r>
            <a:r>
              <a:rPr lang="fa-IR" altLang="en-US" sz="2400" b="1" dirty="0">
                <a:cs typeface="B Nazanin" panose="00000400000000000000" pitchFamily="2" charset="-78"/>
              </a:rPr>
              <a:t>یا برفک </a:t>
            </a:r>
            <a:endParaRPr lang="fa-IR" altLang="en-US" sz="2400" b="1" dirty="0" smtClean="0">
              <a:cs typeface="B Nazanin" panose="00000400000000000000" pitchFamily="2" charset="-78"/>
            </a:endParaRP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کمک </a:t>
            </a:r>
            <a:r>
              <a:rPr lang="fa-IR" altLang="en-US" sz="2400" b="1" dirty="0">
                <a:cs typeface="B Nazanin" panose="00000400000000000000" pitchFamily="2" charset="-78"/>
              </a:rPr>
              <a:t>به مادر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در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نگهدا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شتن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>
                <a:cs typeface="B Nazanin" panose="00000400000000000000" pitchFamily="2" charset="-78"/>
              </a:rPr>
              <a:t>شیرخوار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آسیب دیده در وضعیت بدون درد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 smtClean="0">
                <a:cs typeface="B Nazanin" panose="00000400000000000000" pitchFamily="2" charset="-78"/>
              </a:rPr>
              <a:t>عدم استفاده  از پستانک و </a:t>
            </a:r>
            <a:r>
              <a:rPr lang="fa-IR" altLang="en-US" sz="2400" b="1" dirty="0" err="1">
                <a:cs typeface="B Nazanin" panose="00000400000000000000" pitchFamily="2" charset="-78"/>
              </a:rPr>
              <a:t>سرشیشه</a:t>
            </a:r>
            <a:r>
              <a:rPr lang="fa-IR" altLang="en-US" sz="2400" b="1" dirty="0">
                <a:cs typeface="B Nazanin" panose="00000400000000000000" pitchFamily="2" charset="-78"/>
              </a:rPr>
              <a:t>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dirty="0" smtClean="0">
                <a:cs typeface="B Nazanin" panose="00000400000000000000" pitchFamily="2" charset="-78"/>
              </a:rPr>
              <a:t>(استفاده از فنجان در صورت نیاز) </a:t>
            </a:r>
          </a:p>
          <a:p>
            <a:pPr lvl="1">
              <a:lnSpc>
                <a:spcPct val="110000"/>
              </a:lnSpc>
            </a:pPr>
            <a:r>
              <a:rPr lang="fa-IR" altLang="en-US" sz="2400" b="1" dirty="0">
                <a:cs typeface="B Nazanin" panose="00000400000000000000" pitchFamily="2" charset="-78"/>
              </a:rPr>
              <a:t>اجتناب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از تغییر در طعم </a:t>
            </a:r>
            <a:r>
              <a:rPr lang="fa-IR" altLang="en-US" sz="2400" b="1" dirty="0" err="1" smtClean="0">
                <a:cs typeface="B Nazanin" panose="00000400000000000000" pitchFamily="2" charset="-78"/>
              </a:rPr>
              <a:t>شیریا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 </a:t>
            </a:r>
            <a:r>
              <a:rPr lang="fa-IR" altLang="en-US" sz="2400" b="1" dirty="0">
                <a:cs typeface="B Nazanin" panose="00000400000000000000" pitchFamily="2" charset="-78"/>
              </a:rPr>
              <a:t>بوی پستان 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مادر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4599" y="381000"/>
            <a:ext cx="8229600" cy="862387"/>
            <a:chOff x="0" y="140306"/>
            <a:chExt cx="8229600" cy="862387"/>
          </a:xfrm>
        </p:grpSpPr>
        <p:sp>
          <p:nvSpPr>
            <p:cNvPr id="7" name="Rounded Rectangle 6"/>
            <p:cNvSpPr/>
            <p:nvPr/>
          </p:nvSpPr>
          <p:spPr>
            <a:xfrm>
              <a:off x="0" y="140306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2098" y="182404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تدابیر لازم </a:t>
              </a:r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برای مقابله امتناع شیرخوار از گرفتن پستان</a:t>
              </a:r>
              <a:endParaRPr lang="en-US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0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199" y="1295400"/>
            <a:ext cx="8394601" cy="4876800"/>
          </a:xfrm>
          <a:solidFill>
            <a:schemeClr val="accent2">
              <a:alpha val="52000"/>
            </a:schemeClr>
          </a:solidFill>
        </p:spPr>
        <p:txBody>
          <a:bodyPr/>
          <a:lstStyle/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تماس </a:t>
            </a:r>
            <a:r>
              <a:rPr lang="fa-IR" altLang="en-US" sz="2800" b="1" u="sng" dirty="0">
                <a:cs typeface="B Nazanin" panose="00000400000000000000" pitchFamily="2" charset="-78"/>
              </a:rPr>
              <a:t>پوست با پوست بین مادر و شیرخوار </a:t>
            </a:r>
            <a:r>
              <a:rPr lang="fa-IR" altLang="en-US" sz="2800" dirty="0">
                <a:cs typeface="B Nazanin" panose="00000400000000000000" pitchFamily="2" charset="-78"/>
              </a:rPr>
              <a:t>را دریک محیط </a:t>
            </a:r>
            <a:r>
              <a:rPr lang="fa-IR" altLang="en-US" sz="2800" dirty="0" smtClean="0">
                <a:cs typeface="B Nazanin" panose="00000400000000000000" pitchFamily="2" charset="-78"/>
              </a:rPr>
              <a:t>آرام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dirty="0" smtClean="0">
                <a:cs typeface="B Nazanin" panose="00000400000000000000" pitchFamily="2" charset="-78"/>
              </a:rPr>
              <a:t>وقتی </a:t>
            </a:r>
            <a:r>
              <a:rPr lang="fa-IR" altLang="en-US" sz="2800" dirty="0">
                <a:cs typeface="B Nazanin" panose="00000400000000000000" pitchFamily="2" charset="-78"/>
              </a:rPr>
              <a:t>شیرخوار در حال </a:t>
            </a:r>
            <a:r>
              <a:rPr lang="fa-IR" altLang="en-US" sz="2800" b="1" u="sng" dirty="0">
                <a:cs typeface="B Nazanin" panose="00000400000000000000" pitchFamily="2" charset="-78"/>
              </a:rPr>
              <a:t>گریه است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او را </a:t>
            </a:r>
            <a:r>
              <a:rPr lang="fa-IR" altLang="en-US" sz="2800" b="1" u="sng" dirty="0">
                <a:cs typeface="B Nazanin" panose="00000400000000000000" pitchFamily="2" charset="-78"/>
              </a:rPr>
              <a:t>به زور به پستان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نگذارید</a:t>
            </a:r>
            <a:endParaRPr lang="fa-IR" altLang="en-US" sz="2800" b="1" u="sng" dirty="0">
              <a:cs typeface="B Nazanin" panose="00000400000000000000" pitchFamily="2" charset="-78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دوشیدن شیرمادر </a:t>
            </a:r>
            <a:r>
              <a:rPr lang="fa-IR" altLang="en-US" sz="2800" dirty="0" smtClean="0">
                <a:cs typeface="B Nazanin" panose="00000400000000000000" pitchFamily="2" charset="-78"/>
              </a:rPr>
              <a:t>و </a:t>
            </a:r>
            <a:r>
              <a:rPr lang="ar-SA" altLang="en-US" sz="2800" u="sng" dirty="0">
                <a:cs typeface="B Nazanin" panose="00000400000000000000" pitchFamily="2" charset="-78"/>
              </a:rPr>
              <a:t>استفاده موّقت </a:t>
            </a:r>
            <a:r>
              <a:rPr lang="fa-IR" altLang="en-US" sz="2800" u="sng" dirty="0" smtClean="0">
                <a:cs typeface="B Nazanin" panose="00000400000000000000" pitchFamily="2" charset="-78"/>
              </a:rPr>
              <a:t>از قاشق و فنجان </a:t>
            </a:r>
            <a:r>
              <a:rPr lang="fa-IR" altLang="en-US" sz="2800" dirty="0" smtClean="0">
                <a:cs typeface="B Nazanin" panose="00000400000000000000" pitchFamily="2" charset="-78"/>
              </a:rPr>
              <a:t>تا گرفتن پستان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ar-SA" altLang="en-US" sz="2800" b="1" u="sng" dirty="0">
                <a:cs typeface="B Nazanin" panose="00000400000000000000" pitchFamily="2" charset="-78"/>
              </a:rPr>
              <a:t>شيردادن در وضعِّيت های مختلف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ar-SA" altLang="en-US" sz="2800" b="1" u="sng" dirty="0" smtClean="0">
                <a:cs typeface="B Nazanin" panose="00000400000000000000" pitchFamily="2" charset="-78"/>
              </a:rPr>
              <a:t>شيردادن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 بیشتر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در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شب و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هنگام </a:t>
            </a:r>
            <a:r>
              <a:rPr lang="ar-SA" altLang="en-US" sz="2800" b="1" u="sng" dirty="0">
                <a:cs typeface="B Nazanin" panose="00000400000000000000" pitchFamily="2" charset="-78"/>
              </a:rPr>
              <a:t>خواب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آلود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 بودن </a:t>
            </a:r>
            <a:r>
              <a:rPr lang="fa-IR" altLang="en-US" sz="2800" b="1" u="sng" dirty="0" err="1">
                <a:cs typeface="B Nazanin" panose="00000400000000000000" pitchFamily="2" charset="-78"/>
              </a:rPr>
              <a:t>شيرخوار</a:t>
            </a:r>
            <a:endParaRPr lang="ar-SA" altLang="en-US" sz="2800" b="1" u="sng" dirty="0">
              <a:cs typeface="B Nazanin" panose="00000400000000000000" pitchFamily="2" charset="-78"/>
            </a:endParaRP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b="1" u="sng" dirty="0" smtClean="0">
                <a:cs typeface="B Nazanin" panose="00000400000000000000" pitchFamily="2" charset="-78"/>
              </a:rPr>
              <a:t>نوازش و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 </a:t>
            </a:r>
            <a:r>
              <a:rPr lang="ar-SA" altLang="en-US" sz="2800" b="1" u="sng" dirty="0">
                <a:cs typeface="B Nazanin" panose="00000400000000000000" pitchFamily="2" charset="-78"/>
              </a:rPr>
              <a:t>بغل </a:t>
            </a:r>
            <a:r>
              <a:rPr lang="fa-IR" altLang="en-US" sz="2800" b="1" u="sng" dirty="0" smtClean="0">
                <a:cs typeface="B Nazanin" panose="00000400000000000000" pitchFamily="2" charset="-78"/>
              </a:rPr>
              <a:t>نمودن </a:t>
            </a:r>
            <a:r>
              <a:rPr lang="ar-SA" altLang="en-US" sz="2800" b="1" u="sng" dirty="0" smtClean="0">
                <a:cs typeface="B Nazanin" panose="00000400000000000000" pitchFamily="2" charset="-78"/>
              </a:rPr>
              <a:t>ماساژ </a:t>
            </a:r>
            <a:r>
              <a:rPr lang="ar-SA" altLang="en-US" sz="2800" b="1" u="sng" dirty="0">
                <a:cs typeface="B Nazanin" panose="00000400000000000000" pitchFamily="2" charset="-78"/>
              </a:rPr>
              <a:t>بدن </a:t>
            </a:r>
            <a:r>
              <a:rPr lang="ar-SA" altLang="en-US" sz="2800" dirty="0">
                <a:cs typeface="B Nazanin" panose="00000400000000000000" pitchFamily="2" charset="-78"/>
              </a:rPr>
              <a:t>قبل از شيردادن </a:t>
            </a:r>
          </a:p>
          <a:p>
            <a:pPr marL="623887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altLang="en-US" sz="2800" dirty="0" err="1" smtClean="0">
                <a:cs typeface="B Nazanin" panose="00000400000000000000" pitchFamily="2" charset="-78"/>
              </a:rPr>
              <a:t>گاها</a:t>
            </a:r>
            <a:r>
              <a:rPr lang="fa-IR" altLang="en-US" sz="2800" dirty="0" smtClean="0">
                <a:cs typeface="B Nazanin" panose="00000400000000000000" pitchFamily="2" charset="-78"/>
              </a:rPr>
              <a:t> </a:t>
            </a:r>
            <a:r>
              <a:rPr lang="ar-SA" altLang="en-US" sz="2800" dirty="0" smtClean="0">
                <a:cs typeface="B Nazanin" panose="00000400000000000000" pitchFamily="2" charset="-78"/>
              </a:rPr>
              <a:t>شير </a:t>
            </a:r>
            <a:r>
              <a:rPr lang="ar-SA" altLang="en-US" sz="2800" dirty="0">
                <a:cs typeface="B Nazanin" panose="00000400000000000000" pitchFamily="2" charset="-78"/>
              </a:rPr>
              <a:t>دادن در حمّام </a:t>
            </a:r>
            <a:r>
              <a:rPr lang="ar-SA" altLang="en-US" sz="2800" dirty="0" smtClean="0">
                <a:cs typeface="B Nazanin" panose="00000400000000000000" pitchFamily="2" charset="-78"/>
              </a:rPr>
              <a:t>گرم</a:t>
            </a:r>
            <a:endParaRPr lang="ar-SA" altLang="en-US" sz="2800" dirty="0">
              <a:cs typeface="B Nazanin" panose="000004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4599" y="228600"/>
            <a:ext cx="8229600" cy="862387"/>
            <a:chOff x="0" y="-12094"/>
            <a:chExt cx="8229600" cy="862387"/>
          </a:xfrm>
        </p:grpSpPr>
        <p:sp>
          <p:nvSpPr>
            <p:cNvPr id="7" name="Rounded Rectangle 6"/>
            <p:cNvSpPr/>
            <p:nvPr/>
          </p:nvSpPr>
          <p:spPr>
            <a:xfrm>
              <a:off x="0" y="-12094"/>
              <a:ext cx="8229600" cy="8623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2098" y="64106"/>
              <a:ext cx="8145404" cy="778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تدابیر لازم </a:t>
              </a:r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برای مقابله امتناع شیرخوار از گرفتن پستان</a:t>
              </a:r>
              <a:endParaRPr lang="en-US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3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00020"/>
              </p:ext>
            </p:extLst>
          </p:nvPr>
        </p:nvGraphicFramePr>
        <p:xfrm>
          <a:off x="685800" y="1295400"/>
          <a:ext cx="7924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8419733"/>
              </p:ext>
            </p:extLst>
          </p:nvPr>
        </p:nvGraphicFramePr>
        <p:xfrm>
          <a:off x="533400" y="762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21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1447800"/>
            <a:ext cx="6248400" cy="4800600"/>
          </a:xfrm>
        </p:spPr>
        <p:txBody>
          <a:bodyPr/>
          <a:lstStyle/>
          <a:p>
            <a:r>
              <a:rPr lang="fa-IR" sz="2800" b="1" dirty="0">
                <a:cs typeface="B Nazanin" panose="00000400000000000000" pitchFamily="2" charset="-78"/>
              </a:rPr>
              <a:t>احساس </a:t>
            </a:r>
            <a:r>
              <a:rPr lang="fa-IR" sz="2800" b="1" dirty="0" smtClean="0">
                <a:cs typeface="B Nazanin" panose="00000400000000000000" pitchFamily="2" charset="-78"/>
              </a:rPr>
              <a:t>مادر</a:t>
            </a:r>
          </a:p>
          <a:p>
            <a:pPr lvl="1"/>
            <a:r>
              <a:rPr lang="fa-IR" sz="2400" b="1" dirty="0" smtClean="0">
                <a:cs typeface="B Nazanin" panose="00000400000000000000" pitchFamily="2" charset="-78"/>
              </a:rPr>
              <a:t>احساس </a:t>
            </a:r>
            <a:r>
              <a:rPr lang="fa-IR" sz="2400" b="1" dirty="0" err="1">
                <a:cs typeface="B Nazanin" panose="00000400000000000000" pitchFamily="2" charset="-78"/>
              </a:rPr>
              <a:t>درماندگي</a:t>
            </a:r>
            <a:r>
              <a:rPr lang="fa-IR" sz="2400" b="1" dirty="0">
                <a:cs typeface="B Nazanin" panose="00000400000000000000" pitchFamily="2" charset="-78"/>
              </a:rPr>
              <a:t> و </a:t>
            </a:r>
            <a:r>
              <a:rPr lang="fa-IR" sz="2400" b="1" dirty="0" err="1">
                <a:cs typeface="B Nazanin" panose="00000400000000000000" pitchFamily="2" charset="-78"/>
              </a:rPr>
              <a:t>آشفتگي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 و حتی </a:t>
            </a:r>
            <a:r>
              <a:rPr lang="fa-IR" sz="2400" dirty="0" err="1" smtClean="0">
                <a:cs typeface="B Nazanin" panose="00000400000000000000" pitchFamily="2" charset="-78"/>
              </a:rPr>
              <a:t>ترديد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در احساس </a:t>
            </a:r>
            <a:r>
              <a:rPr lang="fa-IR" sz="2400" dirty="0" err="1" smtClean="0">
                <a:cs typeface="B Nazanin" panose="00000400000000000000" pitchFamily="2" charset="-78"/>
              </a:rPr>
              <a:t>مادري</a:t>
            </a:r>
            <a:r>
              <a:rPr lang="fa-IR" sz="2400" dirty="0" smtClean="0">
                <a:cs typeface="B Nazanin" panose="00000400000000000000" pitchFamily="2" charset="-78"/>
              </a:rPr>
              <a:t> کردن و </a:t>
            </a:r>
            <a:r>
              <a:rPr lang="fa-IR" sz="2400" dirty="0" err="1" smtClean="0">
                <a:cs typeface="B Nazanin" panose="00000400000000000000" pitchFamily="2" charset="-78"/>
              </a:rPr>
              <a:t>ناتوانايي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 smtClean="0">
                <a:cs typeface="B Nazanin" panose="00000400000000000000" pitchFamily="2" charset="-78"/>
              </a:rPr>
              <a:t>درمراقبت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از </a:t>
            </a:r>
            <a:r>
              <a:rPr lang="fa-IR" sz="2400" dirty="0" smtClean="0">
                <a:cs typeface="B Nazanin" panose="00000400000000000000" pitchFamily="2" charset="-78"/>
              </a:rPr>
              <a:t>فرزندش</a:t>
            </a:r>
          </a:p>
          <a:p>
            <a:pPr lvl="1"/>
            <a:r>
              <a:rPr lang="fa-IR" sz="2400" b="1" u="sng" dirty="0">
                <a:cs typeface="B Nazanin" panose="00000400000000000000" pitchFamily="2" charset="-78"/>
              </a:rPr>
              <a:t>احساس گناه </a:t>
            </a:r>
            <a:endParaRPr lang="fa-IR" sz="2400" b="1" u="sng" dirty="0" smtClean="0">
              <a:cs typeface="B Nazanin" panose="00000400000000000000" pitchFamily="2" charset="-78"/>
            </a:endParaRPr>
          </a:p>
          <a:p>
            <a:pPr lvl="1"/>
            <a:r>
              <a:rPr lang="fa-IR" sz="2400" b="1" dirty="0" err="1" smtClean="0">
                <a:cs typeface="B Nazanin" panose="00000400000000000000" pitchFamily="2" charset="-78"/>
              </a:rPr>
              <a:t>درك</a:t>
            </a:r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احساسات مادر و </a:t>
            </a:r>
            <a:r>
              <a:rPr lang="fa-IR" sz="2400" b="1" dirty="0" err="1">
                <a:cs typeface="B Nazanin" panose="00000400000000000000" pitchFamily="2" charset="-78"/>
              </a:rPr>
              <a:t>كمك</a:t>
            </a:r>
            <a:r>
              <a:rPr lang="fa-IR" sz="2400" b="1" dirty="0">
                <a:cs typeface="B Nazanin" panose="00000400000000000000" pitchFamily="2" charset="-78"/>
              </a:rPr>
              <a:t> به او </a:t>
            </a:r>
            <a:r>
              <a:rPr lang="fa-IR" sz="2400" b="1" dirty="0" smtClean="0">
                <a:cs typeface="B Nazanin" panose="00000400000000000000" pitchFamily="2" charset="-78"/>
              </a:rPr>
              <a:t>بسیار مهم است</a:t>
            </a:r>
          </a:p>
          <a:p>
            <a:pPr lvl="1"/>
            <a:r>
              <a:rPr lang="fa-IR" sz="2800" b="1" dirty="0" smtClean="0">
                <a:cs typeface="B Nazanin" panose="00000400000000000000" pitchFamily="2" charset="-78"/>
              </a:rPr>
              <a:t>اجازه به مادر در بیان </a:t>
            </a:r>
            <a:r>
              <a:rPr lang="fa-IR" sz="2800" b="1" dirty="0" err="1" smtClean="0">
                <a:cs typeface="B Nazanin" panose="00000400000000000000" pitchFamily="2" charset="-78"/>
              </a:rPr>
              <a:t>نگراني</a:t>
            </a:r>
            <a:r>
              <a:rPr lang="fa-IR" sz="2800" b="1" dirty="0" smtClean="0">
                <a:cs typeface="B Nazanin" panose="00000400000000000000" pitchFamily="2" charset="-78"/>
              </a:rPr>
              <a:t> ها</a:t>
            </a:r>
            <a:r>
              <a:rPr lang="fa-IR" sz="2800" b="1" dirty="0">
                <a:cs typeface="B Nazanin" panose="00000400000000000000" pitchFamily="2" charset="-78"/>
              </a:rPr>
              <a:t>، ترس و </a:t>
            </a:r>
            <a:r>
              <a:rPr lang="fa-IR" sz="2800" b="1" dirty="0" err="1" smtClean="0">
                <a:cs typeface="B Nazanin" panose="00000400000000000000" pitchFamily="2" charset="-78"/>
              </a:rPr>
              <a:t>مشکلاتش</a:t>
            </a:r>
            <a:r>
              <a:rPr lang="fa-IR" sz="2800" b="1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چون:</a:t>
            </a:r>
          </a:p>
          <a:p>
            <a:pPr lvl="3"/>
            <a:r>
              <a:rPr lang="fa-IR" sz="2400" b="1" dirty="0" smtClean="0">
                <a:cs typeface="B Nazanin" panose="00000400000000000000" pitchFamily="2" charset="-78"/>
              </a:rPr>
              <a:t>با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گريه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شيرخوار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u="sng" dirty="0">
                <a:cs typeface="B Nazanin" panose="00000400000000000000" pitchFamily="2" charset="-78"/>
              </a:rPr>
              <a:t>نگران از </a:t>
            </a:r>
            <a:r>
              <a:rPr lang="fa-IR" sz="2400" b="1" u="sng" dirty="0" err="1">
                <a:cs typeface="B Nazanin" panose="00000400000000000000" pitchFamily="2" charset="-78"/>
              </a:rPr>
              <a:t>كفايت</a:t>
            </a:r>
            <a:r>
              <a:rPr lang="fa-IR" sz="2400" b="1" u="sng" dirty="0">
                <a:cs typeface="B Nazanin" panose="00000400000000000000" pitchFamily="2" charset="-78"/>
              </a:rPr>
              <a:t> </a:t>
            </a:r>
            <a:r>
              <a:rPr lang="fa-IR" sz="2400" b="1" u="sng" dirty="0" err="1">
                <a:cs typeface="B Nazanin" panose="00000400000000000000" pitchFamily="2" charset="-78"/>
              </a:rPr>
              <a:t>شيرش</a:t>
            </a:r>
            <a:r>
              <a:rPr lang="fa-IR" sz="2400" b="1" u="sng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است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3"/>
            <a:r>
              <a:rPr lang="fa-IR" sz="2400" b="1" dirty="0" smtClean="0">
                <a:cs typeface="B Nazanin" panose="00000400000000000000" pitchFamily="2" charset="-78"/>
              </a:rPr>
              <a:t>با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امتناع </a:t>
            </a:r>
            <a:r>
              <a:rPr lang="fa-IR" sz="2400" b="1" dirty="0" err="1">
                <a:solidFill>
                  <a:srgbClr val="FF0000"/>
                </a:solidFill>
                <a:cs typeface="B Nazanin" panose="00000400000000000000" pitchFamily="2" charset="-78"/>
              </a:rPr>
              <a:t>شيرخوار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از گرفتن پستان </a:t>
            </a:r>
            <a:r>
              <a:rPr lang="fa-IR" sz="2400" b="1" u="sng" dirty="0">
                <a:cs typeface="B Nazanin" panose="00000400000000000000" pitchFamily="2" charset="-78"/>
              </a:rPr>
              <a:t>آماده </a:t>
            </a:r>
            <a:r>
              <a:rPr lang="fa-IR" sz="2400" b="1" u="sng" dirty="0" err="1">
                <a:cs typeface="B Nazanin" panose="00000400000000000000" pitchFamily="2" charset="-78"/>
              </a:rPr>
              <a:t>براي</a:t>
            </a:r>
            <a:r>
              <a:rPr lang="fa-IR" sz="2400" b="1" u="sng" dirty="0">
                <a:cs typeface="B Nazanin" panose="00000400000000000000" pitchFamily="2" charset="-78"/>
              </a:rPr>
              <a:t> قطع </a:t>
            </a:r>
            <a:r>
              <a:rPr lang="fa-IR" sz="2400" b="1" u="sng" dirty="0" err="1">
                <a:cs typeface="B Nazanin" panose="00000400000000000000" pitchFamily="2" charset="-78"/>
              </a:rPr>
              <a:t>شيرش</a:t>
            </a:r>
            <a:r>
              <a:rPr lang="fa-IR" sz="2400" b="1" u="sng" dirty="0">
                <a:cs typeface="B Nazanin" panose="00000400000000000000" pitchFamily="2" charset="-78"/>
              </a:rPr>
              <a:t> است </a:t>
            </a:r>
            <a:r>
              <a:rPr lang="fa-IR" sz="2400" b="1" dirty="0">
                <a:cs typeface="B Nazanin" panose="00000400000000000000" pitchFamily="2" charset="-78"/>
              </a:rPr>
              <a:t>(دلیل </a:t>
            </a:r>
            <a:r>
              <a:rPr lang="fa-IR" sz="2400" b="1" dirty="0" err="1">
                <a:cs typeface="B Nazanin" panose="00000400000000000000" pitchFamily="2" charset="-78"/>
              </a:rPr>
              <a:t>شايع</a:t>
            </a:r>
            <a:r>
              <a:rPr lang="fa-IR" sz="2400" b="1" dirty="0">
                <a:cs typeface="B Nazanin" panose="00000400000000000000" pitchFamily="2" charset="-78"/>
              </a:rPr>
              <a:t>) 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010001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8" y="1676400"/>
            <a:ext cx="2157413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69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6606188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382000" cy="4724400"/>
          </a:xfrm>
        </p:spPr>
        <p:txBody>
          <a:bodyPr/>
          <a:lstStyle/>
          <a:p>
            <a:r>
              <a:rPr lang="ar-SA" altLang="en-US" sz="3200" b="1" dirty="0">
                <a:effectLst/>
                <a:cs typeface="B Nazanin" panose="00000400000000000000" pitchFamily="2" charset="-78"/>
              </a:rPr>
              <a:t>آيا </a:t>
            </a:r>
            <a:r>
              <a:rPr lang="ar-SA" altLang="en-US" sz="3200" b="1" dirty="0" smtClean="0">
                <a:cs typeface="B Nazanin" panose="00000400000000000000" pitchFamily="2" charset="-78"/>
              </a:rPr>
              <a:t>واقعي </a:t>
            </a:r>
            <a:r>
              <a:rPr lang="ar-SA" altLang="en-US" sz="3200" b="1" dirty="0">
                <a:effectLst/>
                <a:cs typeface="B Nazanin" panose="00000400000000000000" pitchFamily="2" charset="-78"/>
              </a:rPr>
              <a:t>است </a:t>
            </a:r>
            <a:r>
              <a:rPr lang="ar-SA" altLang="en-US" sz="3200" b="1" dirty="0" smtClean="0">
                <a:effectLst/>
                <a:cs typeface="B Nazanin" panose="00000400000000000000" pitchFamily="2" charset="-78"/>
              </a:rPr>
              <a:t>؟</a:t>
            </a:r>
            <a:endParaRPr lang="fa-IR" altLang="en-US" sz="3200" b="1" dirty="0" smtClean="0">
              <a:effectLst/>
              <a:cs typeface="B Nazanin" panose="00000400000000000000" pitchFamily="2" charset="-78"/>
            </a:endParaRPr>
          </a:p>
          <a:p>
            <a:pPr lvl="1">
              <a:buFont typeface="Wingdings" pitchFamily="2" charset="2"/>
              <a:buChar char="v"/>
            </a:pPr>
            <a:r>
              <a:rPr lang="fa-IR" altLang="en-US" sz="2800" dirty="0" smtClean="0">
                <a:effectLst/>
                <a:cs typeface="B Nazanin" panose="00000400000000000000" pitchFamily="2" charset="-78"/>
              </a:rPr>
              <a:t>رفلکس جستجو، </a:t>
            </a:r>
            <a:r>
              <a:rPr lang="fa-IR" altLang="en-US" sz="2800" dirty="0" smtClean="0">
                <a:cs typeface="B Nazanin" panose="00000400000000000000" pitchFamily="2" charset="-78"/>
              </a:rPr>
              <a:t>سیربودن</a:t>
            </a:r>
            <a:r>
              <a:rPr lang="fa-IR" altLang="en-US" sz="2400" dirty="0" smtClean="0">
                <a:cs typeface="B Nazanin" panose="00000400000000000000" pitchFamily="2" charset="-78"/>
              </a:rPr>
              <a:t>، </a:t>
            </a:r>
            <a:r>
              <a:rPr lang="fa-IR" altLang="en-US" sz="2400" b="1" dirty="0" smtClean="0">
                <a:cs typeface="B Nazanin" panose="00000400000000000000" pitchFamily="2" charset="-78"/>
                <a:hlinkClick r:id="" action="ppaction://customshow?id=7&amp;return=true"/>
              </a:rPr>
              <a:t>الگوهای رفتاری مختلف </a:t>
            </a:r>
            <a:r>
              <a:rPr lang="fa-IR" altLang="en-US" sz="2400" b="1" dirty="0" smtClean="0">
                <a:effectLst/>
                <a:cs typeface="B Nazanin" panose="00000400000000000000" pitchFamily="2" charset="-78"/>
                <a:hlinkClick r:id="" action="ppaction://customshow?id=7&amp;return=true"/>
              </a:rPr>
              <a:t>شیرخوردن</a:t>
            </a:r>
            <a:r>
              <a:rPr lang="fa-IR" altLang="en-US" sz="2800" dirty="0" smtClean="0">
                <a:effectLst/>
                <a:cs typeface="B Nazanin" panose="00000400000000000000" pitchFamily="2" charset="-78"/>
              </a:rPr>
              <a:t>، </a:t>
            </a:r>
          </a:p>
          <a:p>
            <a:pPr lvl="2">
              <a:buNone/>
            </a:pPr>
            <a:r>
              <a:rPr lang="fa-IR" altLang="en-US" sz="2600" dirty="0" smtClean="0">
                <a:cs typeface="B Nazanin" panose="00000400000000000000" pitchFamily="2" charset="-78"/>
              </a:rPr>
              <a:t>باور </a:t>
            </a:r>
            <a:r>
              <a:rPr lang="fa-IR" altLang="en-US" sz="2600" dirty="0">
                <a:cs typeface="B Nazanin" panose="00000400000000000000" pitchFamily="2" charset="-78"/>
              </a:rPr>
              <a:t>برساعتي </a:t>
            </a:r>
            <a:r>
              <a:rPr lang="fa-IR" altLang="en-US" sz="2600" dirty="0" smtClean="0">
                <a:cs typeface="B Nazanin" panose="00000400000000000000" pitchFamily="2" charset="-78"/>
              </a:rPr>
              <a:t>شيردادن،...</a:t>
            </a:r>
            <a:endParaRPr lang="fa-IR" altLang="en-US" sz="2600" dirty="0">
              <a:cs typeface="B Nazanin" panose="00000400000000000000" pitchFamily="2" charset="-78"/>
            </a:endParaRPr>
          </a:p>
          <a:p>
            <a:pPr algn="r" rtl="1">
              <a:buClr>
                <a:schemeClr val="accent1"/>
              </a:buClr>
            </a:pPr>
            <a:r>
              <a:rPr lang="ar-SA" altLang="en-US" sz="3200" b="1" dirty="0" smtClean="0">
                <a:effectLst/>
                <a:cs typeface="B Nazanin" panose="00000400000000000000" pitchFamily="2" charset="-78"/>
              </a:rPr>
              <a:t>در </a:t>
            </a:r>
            <a:r>
              <a:rPr lang="ar-SA" altLang="en-US" sz="3200" b="1" dirty="0">
                <a:effectLst/>
                <a:cs typeface="B Nazanin" panose="00000400000000000000" pitchFamily="2" charset="-78"/>
              </a:rPr>
              <a:t>صورت واقعي بودن ، علل آن</a:t>
            </a:r>
            <a:r>
              <a:rPr lang="ar-SA" altLang="en-US" sz="2800" b="1" dirty="0">
                <a:effectLst/>
                <a:cs typeface="B Nazanin" panose="00000400000000000000" pitchFamily="2" charset="-78"/>
              </a:rPr>
              <a:t> :</a:t>
            </a: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>
                <a:cs typeface="B Nazanin" panose="00000400000000000000" pitchFamily="2" charset="-78"/>
              </a:rPr>
              <a:t>مربوط به توليد </a:t>
            </a:r>
            <a:r>
              <a:rPr lang="ar-SA" altLang="en-US" sz="2800" dirty="0" smtClean="0">
                <a:cs typeface="B Nazanin" panose="00000400000000000000" pitchFamily="2" charset="-78"/>
              </a:rPr>
              <a:t>شير</a:t>
            </a:r>
            <a:endParaRPr lang="fa-IR" altLang="en-US" sz="2800" dirty="0" smtClean="0">
              <a:cs typeface="B Nazanin" panose="00000400000000000000" pitchFamily="2" charset="-78"/>
            </a:endParaRP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توليدکم (نادر)</a:t>
            </a: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بازتاب </a:t>
            </a:r>
            <a:r>
              <a:rPr lang="ar-SA" altLang="en-US" sz="2600" dirty="0" smtClean="0">
                <a:cs typeface="B Nazanin" panose="00000400000000000000" pitchFamily="2" charset="-78"/>
              </a:rPr>
              <a:t>آهسته جهش شير</a:t>
            </a:r>
            <a:r>
              <a:rPr lang="fa-IR" altLang="en-US" sz="1600" dirty="0" smtClean="0">
                <a:cs typeface="B Nazanin" panose="00000400000000000000" pitchFamily="2" charset="-78"/>
              </a:rPr>
              <a:t>(کمپرس گرم قبل شیردهی ، فشردن </a:t>
            </a:r>
            <a:r>
              <a:rPr lang="fa-IR" altLang="en-US" sz="1600" dirty="0">
                <a:cs typeface="B Nazanin" panose="00000400000000000000" pitchFamily="2" charset="-78"/>
              </a:rPr>
              <a:t>پستان </a:t>
            </a:r>
            <a:r>
              <a:rPr lang="fa-IR" altLang="en-US" sz="1600" dirty="0" smtClean="0">
                <a:cs typeface="B Nazanin" panose="00000400000000000000" pitchFamily="2" charset="-78"/>
              </a:rPr>
              <a:t>حین شیردهی) </a:t>
            </a:r>
            <a:endParaRPr lang="ar-SA" altLang="en-US" sz="1600" dirty="0">
              <a:cs typeface="B Nazanin" panose="00000400000000000000" pitchFamily="2" charset="-78"/>
            </a:endParaRPr>
          </a:p>
          <a:p>
            <a:pPr lvl="2">
              <a:buFont typeface="Wingdings" pitchFamily="2" charset="2"/>
              <a:buChar char="§"/>
            </a:pPr>
            <a:r>
              <a:rPr lang="ar-SA" altLang="en-US" sz="2600" dirty="0">
                <a:cs typeface="B Nazanin" panose="00000400000000000000" pitchFamily="2" charset="-78"/>
              </a:rPr>
              <a:t>بازتاب سريع جهش </a:t>
            </a:r>
            <a:r>
              <a:rPr lang="ar-SA" altLang="en-US" sz="2600" dirty="0" smtClean="0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(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دادن در </a:t>
            </a:r>
            <a:r>
              <a:rPr lang="fa-IR" altLang="en-US" sz="1600" dirty="0" err="1">
                <a:cs typeface="B Nazanin" panose="00000400000000000000" pitchFamily="2" charset="-78"/>
              </a:rPr>
              <a:t>وضعيّت</a:t>
            </a:r>
            <a:r>
              <a:rPr lang="fa-IR" altLang="en-US" sz="1600" dirty="0">
                <a:cs typeface="B Nazanin" panose="00000400000000000000" pitchFamily="2" charset="-78"/>
              </a:rPr>
              <a:t> </a:t>
            </a:r>
            <a:r>
              <a:rPr lang="fa-IR" altLang="en-US" sz="1600" dirty="0" err="1">
                <a:cs typeface="B Nazanin" panose="00000400000000000000" pitchFamily="2" charset="-78"/>
              </a:rPr>
              <a:t>خوابيده</a:t>
            </a:r>
            <a:r>
              <a:rPr lang="fa-IR" altLang="en-US" sz="1600" dirty="0">
                <a:cs typeface="B Nazanin" panose="00000400000000000000" pitchFamily="2" charset="-78"/>
              </a:rPr>
              <a:t> به پشت، </a:t>
            </a:r>
            <a:r>
              <a:rPr lang="fa-IR" altLang="en-US" sz="1600" dirty="0" err="1" smtClean="0">
                <a:cs typeface="B Nazanin" panose="00000400000000000000" pitchFamily="2" charset="-78"/>
              </a:rPr>
              <a:t>دوشيدن</a:t>
            </a:r>
            <a:r>
              <a:rPr lang="fa-IR" altLang="en-US" sz="1600" dirty="0" smtClean="0">
                <a:cs typeface="B Nazanin" panose="00000400000000000000" pitchFamily="2" charset="-78"/>
              </a:rPr>
              <a:t> </a:t>
            </a:r>
            <a:r>
              <a:rPr lang="fa-IR" altLang="en-US" sz="1600" dirty="0">
                <a:cs typeface="B Nazanin" panose="00000400000000000000" pitchFamily="2" charset="-78"/>
              </a:rPr>
              <a:t>کمی 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قبل از </a:t>
            </a:r>
            <a:r>
              <a:rPr lang="fa-IR" altLang="en-US" sz="1600" dirty="0" err="1">
                <a:cs typeface="B Nazanin" panose="00000400000000000000" pitchFamily="2" charset="-78"/>
              </a:rPr>
              <a:t>شير</a:t>
            </a:r>
            <a:r>
              <a:rPr lang="fa-IR" altLang="en-US" sz="1600" dirty="0">
                <a:cs typeface="B Nazanin" panose="00000400000000000000" pitchFamily="2" charset="-78"/>
              </a:rPr>
              <a:t> دادن)</a:t>
            </a:r>
            <a:endParaRPr lang="ar-SA" altLang="en-US" sz="2600" dirty="0">
              <a:cs typeface="B Nazanin" panose="00000400000000000000" pitchFamily="2" charset="-78"/>
            </a:endParaRP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 smtClean="0">
                <a:cs typeface="B Nazanin" panose="00000400000000000000" pitchFamily="2" charset="-78"/>
              </a:rPr>
              <a:t>مربوط </a:t>
            </a:r>
            <a:r>
              <a:rPr lang="ar-SA" altLang="en-US" sz="2800" dirty="0">
                <a:cs typeface="B Nazanin" panose="00000400000000000000" pitchFamily="2" charset="-78"/>
              </a:rPr>
              <a:t>به شيرخوار</a:t>
            </a:r>
          </a:p>
          <a:p>
            <a:pPr lvl="1">
              <a:buFont typeface="Wingdings" pitchFamily="2" charset="2"/>
              <a:buChar char="v"/>
            </a:pPr>
            <a:r>
              <a:rPr lang="ar-SA" altLang="en-US" sz="2800" dirty="0">
                <a:cs typeface="B Nazanin" panose="00000400000000000000" pitchFamily="2" charset="-78"/>
              </a:rPr>
              <a:t>مربوط به </a:t>
            </a:r>
            <a:r>
              <a:rPr lang="ar-SA" altLang="en-US" sz="2800" dirty="0" smtClean="0">
                <a:cs typeface="B Nazanin" panose="00000400000000000000" pitchFamily="2" charset="-78"/>
              </a:rPr>
              <a:t>مادر</a:t>
            </a:r>
            <a:endParaRPr lang="ar-SA" alt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15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183291"/>
              </p:ext>
            </p:extLst>
          </p:nvPr>
        </p:nvGraphicFramePr>
        <p:xfrm>
          <a:off x="457200" y="1143000"/>
          <a:ext cx="8382000" cy="4771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1002">
                <a:tc>
                  <a:txBody>
                    <a:bodyPr/>
                    <a:lstStyle/>
                    <a:p>
                      <a:pPr algn="ctr" rtl="0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توصیف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نوع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78773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نوک پستان را می گیرد و 10-20 دقیقه با انرژی پستان را می </a:t>
                      </a:r>
                      <a:r>
                        <a:rPr lang="fa-IR" dirty="0" err="1" smtClean="0">
                          <a:cs typeface="B Nazanin" panose="00000400000000000000" pitchFamily="2" charset="-78"/>
                        </a:rPr>
                        <a:t>مکد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>
                          <a:cs typeface="B Nazanin" panose="00000400000000000000" pitchFamily="2" charset="-78"/>
                        </a:rPr>
                        <a:t>Excited/effective (Barracuda)</a:t>
                      </a:r>
                      <a:endParaRPr lang="fa-IR" sz="2000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en-US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هیجان و موثر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در تغذیه از پستان بسیار مشتاق و فعال است، و 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وقتی شیر از پستان </a:t>
                      </a:r>
                      <a:r>
                        <a:rPr lang="fa-IR" b="1" u="sng" dirty="0" err="1" smtClean="0">
                          <a:cs typeface="B Nazanin" panose="00000400000000000000" pitchFamily="2" charset="-78"/>
                        </a:rPr>
                        <a:t>نمی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 آید ناامید میشود و گریه میکند.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(جای آرام – تماس پوستی 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B Nazanin" panose="00000400000000000000" pitchFamily="2" charset="-78"/>
                        </a:rPr>
                        <a:t>Excited ineffective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با هیجان و غیر موثر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صبر می کند تا شیر قبل از مکیدن، ظاهر شود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و پس از این که شیر خارج شد، به خوبی وارد عمل میشود. 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(ترخیص زودرس خطرناک است. تکان دادن و تحریک نوزاد و </a:t>
                      </a:r>
                      <a:r>
                        <a:rPr lang="fa-IR" sz="1400" dirty="0" err="1" smtClean="0">
                          <a:cs typeface="B Nazanin" panose="00000400000000000000" pitchFamily="2" charset="-78"/>
                        </a:rPr>
                        <a:t>شیردوشی</a:t>
                      </a:r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)</a:t>
                      </a:r>
                      <a:endParaRPr lang="en-US" sz="1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Procrasinator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(slow to start)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برای شروع کردن تعلل می کند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قبل از گرفتن پستان آن را لیس میزند، قطرات شیر را مزه </a:t>
                      </a:r>
                      <a:r>
                        <a:rPr lang="fa-IR" b="1" u="sng" dirty="0" err="1" smtClean="0">
                          <a:cs typeface="B Nazanin" panose="00000400000000000000" pitchFamily="2" charset="-78"/>
                        </a:rPr>
                        <a:t>مزه</a:t>
                      </a:r>
                      <a:r>
                        <a:rPr lang="fa-IR" b="1" u="sng" dirty="0" smtClean="0">
                          <a:cs typeface="B Nazanin" panose="00000400000000000000" pitchFamily="2" charset="-78"/>
                        </a:rPr>
                        <a:t> می کند،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 تلاش برای تعجیل در این زمینه، با اعتراض شدید شیرخوار روبه رو می شود.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cs typeface="B Nazanin" panose="00000400000000000000" pitchFamily="2" charset="-78"/>
                        </a:rPr>
                        <a:t>Gourmet (slow feeder)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تغذیه کننده آرام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745229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ترجیح می دهد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چند دقیقه شیر بخورد و سپس استراحت کند. </a:t>
                      </a:r>
                      <a:r>
                        <a:rPr lang="fa-IR" dirty="0" smtClean="0">
                          <a:cs typeface="B Nazanin" panose="00000400000000000000" pitchFamily="2" charset="-78"/>
                        </a:rPr>
                        <a:t>او نیازمند تغذیه طولانی تری نسبت به شیرخوار معمولی است.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>
                          <a:cs typeface="B Nazanin" panose="00000400000000000000" pitchFamily="2" charset="-78"/>
                        </a:rPr>
                        <a:t>Rester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(protracted feeder) </a:t>
                      </a:r>
                      <a:endParaRPr lang="fa-IR" dirty="0" smtClean="0">
                        <a:cs typeface="B Nazanin" panose="00000400000000000000" pitchFamily="2" charset="-78"/>
                      </a:endParaRPr>
                    </a:p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تغذیه کننده طویل </a:t>
                      </a:r>
                      <a:r>
                        <a:rPr lang="fa-IR" b="1" dirty="0" err="1" smtClean="0">
                          <a:cs typeface="B Nazanin" panose="00000400000000000000" pitchFamily="2" charset="-78"/>
                        </a:rPr>
                        <a:t>المدت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14942673"/>
              </p:ext>
            </p:extLst>
          </p:nvPr>
        </p:nvGraphicFramePr>
        <p:xfrm>
          <a:off x="533400" y="762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6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توجه به علائم تغذیه ای ودانستن سبک های تغذیه مفیداست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cs typeface="B Nazanin" panose="00000400000000000000" pitchFamily="2" charset="-78"/>
              </a:rPr>
              <a:t>  Barracuda(excited </a:t>
            </a:r>
            <a:r>
              <a:rPr lang="en-GB" sz="2400" dirty="0">
                <a:cs typeface="B Nazanin" panose="00000400000000000000" pitchFamily="2" charset="-78"/>
              </a:rPr>
              <a:t>effective)</a:t>
            </a:r>
            <a:r>
              <a:rPr lang="fa-IR" sz="2400" dirty="0">
                <a:cs typeface="B Nazanin" panose="00000400000000000000" pitchFamily="2" charset="-78"/>
              </a:rPr>
              <a:t>پرانرژی وطی10-20دقیقه تمام می </a:t>
            </a:r>
            <a:r>
              <a:rPr lang="fa-IR" sz="2400" dirty="0" smtClean="0">
                <a:cs typeface="B Nazanin" panose="00000400000000000000" pitchFamily="2" charset="-78"/>
              </a:rPr>
              <a:t>کند ( باهیجان و موثر)</a:t>
            </a:r>
            <a:endParaRPr lang="fa-IR" sz="2400" dirty="0"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cs typeface="B Nazanin" panose="00000400000000000000" pitchFamily="2" charset="-78"/>
              </a:rPr>
              <a:t>  Excited </a:t>
            </a:r>
            <a:r>
              <a:rPr lang="en-GB" sz="2400" dirty="0">
                <a:cs typeface="B Nazanin" panose="00000400000000000000" pitchFamily="2" charset="-78"/>
              </a:rPr>
              <a:t>ineffective</a:t>
            </a:r>
            <a:r>
              <a:rPr lang="fa-IR" sz="2400" dirty="0">
                <a:cs typeface="B Nazanin" panose="00000400000000000000" pitchFamily="2" charset="-78"/>
              </a:rPr>
              <a:t>بسیارمشتاق وموقع شیرخوردن فعال ولی اگرشیرنیایدیاس </a:t>
            </a:r>
            <a:r>
              <a:rPr lang="fa-IR" sz="2400" dirty="0" smtClean="0">
                <a:cs typeface="B Nazanin" panose="00000400000000000000" pitchFamily="2" charset="-78"/>
              </a:rPr>
              <a:t>وگریه ( با هیجان و غیرموثر )</a:t>
            </a:r>
            <a:endParaRPr lang="fa-IR" sz="2400" dirty="0">
              <a:cs typeface="B Nazanin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cs typeface="B Nazanin" panose="00000400000000000000" pitchFamily="2" charset="-78"/>
              </a:rPr>
              <a:t>Procrastino</a:t>
            </a:r>
            <a:r>
              <a:rPr lang="en-US" sz="2400" dirty="0">
                <a:cs typeface="B Nazanin" panose="00000400000000000000" pitchFamily="2" charset="-78"/>
              </a:rPr>
              <a:t>(slow to start)</a:t>
            </a:r>
            <a:r>
              <a:rPr lang="fa-IR" sz="2400" dirty="0" smtClean="0">
                <a:cs typeface="B Nazanin" panose="00000400000000000000" pitchFamily="2" charset="-78"/>
              </a:rPr>
              <a:t>:  قبل </a:t>
            </a:r>
            <a:r>
              <a:rPr lang="fa-IR" sz="2400" dirty="0">
                <a:cs typeface="B Nazanin" panose="00000400000000000000" pitchFamily="2" charset="-78"/>
              </a:rPr>
              <a:t>ازمکیدن منتظرمی شودتاشیرظاهرشودووقتی شروع کردخوب عمل می </a:t>
            </a:r>
            <a:r>
              <a:rPr lang="fa-IR" sz="2400" dirty="0" smtClean="0">
                <a:cs typeface="B Nazanin" panose="00000400000000000000" pitchFamily="2" charset="-78"/>
              </a:rPr>
              <a:t>کند ( شروع کننده با تاخیر )</a:t>
            </a:r>
            <a:endParaRPr lang="fa-IR" sz="2400" dirty="0">
              <a:cs typeface="B Nazanin" panose="00000400000000000000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447184"/>
            <a:ext cx="8404470" cy="788468"/>
            <a:chOff x="-213360" y="205887"/>
            <a:chExt cx="8404470" cy="788468"/>
          </a:xfrm>
        </p:grpSpPr>
        <p:sp>
          <p:nvSpPr>
            <p:cNvPr id="5" name="Rounded Rectangle 4"/>
            <p:cNvSpPr/>
            <p:nvPr/>
          </p:nvSpPr>
          <p:spPr>
            <a:xfrm>
              <a:off x="-213360" y="205887"/>
              <a:ext cx="8229600" cy="78846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8490" y="254393"/>
              <a:ext cx="8152620" cy="711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4100" b="1" dirty="0">
                  <a:solidFill>
                    <a:srgbClr val="676A55"/>
                  </a:solidFill>
                  <a:ea typeface="+mj-ea"/>
                  <a:cs typeface="B Yagut" pitchFamily="2" charset="-78"/>
                </a:rPr>
                <a:t>سبک شیرخوردن</a:t>
              </a:r>
              <a:endParaRPr lang="en-US" sz="4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04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2A376"/>
              </a:buClr>
            </a:pPr>
            <a:r>
              <a:rPr lang="en-GB" dirty="0" smtClean="0"/>
              <a:t>Gourmet(slow feede</a:t>
            </a:r>
            <a:r>
              <a:rPr lang="en-GB" sz="2400" dirty="0">
                <a:cs typeface="B Nazanin" panose="00000400000000000000" pitchFamily="2" charset="-78"/>
              </a:rPr>
              <a:t>r)</a:t>
            </a:r>
            <a:r>
              <a:rPr lang="fa-IR" sz="2400" dirty="0" smtClean="0">
                <a:cs typeface="B Nazanin" panose="00000400000000000000" pitchFamily="2" charset="-78"/>
              </a:rPr>
              <a:t>: قبل </a:t>
            </a:r>
            <a:r>
              <a:rPr lang="fa-IR" sz="2400" dirty="0">
                <a:cs typeface="B Nazanin" panose="00000400000000000000" pitchFamily="2" charset="-78"/>
              </a:rPr>
              <a:t>ازگرفتن پستان می لیسدومزه می کندواگرعجله نشان دهیداعتراض می </a:t>
            </a:r>
            <a:r>
              <a:rPr lang="fa-IR" sz="2400" dirty="0" smtClean="0">
                <a:cs typeface="B Nazanin" panose="00000400000000000000" pitchFamily="2" charset="-78"/>
              </a:rPr>
              <a:t>کند </a:t>
            </a: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( تغذیه کننده آرام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)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endParaRPr lang="fa-IR" sz="2400" dirty="0">
              <a:cs typeface="B Nazanin" panose="00000400000000000000" pitchFamily="2" charset="-78"/>
            </a:endParaRPr>
          </a:p>
          <a:p>
            <a:r>
              <a:rPr lang="en-US" sz="2400" dirty="0" err="1">
                <a:cs typeface="B Nazanin" panose="00000400000000000000" pitchFamily="2" charset="-78"/>
              </a:rPr>
              <a:t>Rester</a:t>
            </a:r>
            <a:r>
              <a:rPr lang="en-US" sz="2400" dirty="0">
                <a:cs typeface="B Nazanin" panose="00000400000000000000" pitchFamily="2" charset="-78"/>
              </a:rPr>
              <a:t>(protracted </a:t>
            </a:r>
            <a:r>
              <a:rPr lang="en-US" sz="2400" dirty="0" smtClean="0">
                <a:cs typeface="B Nazanin" panose="00000400000000000000" pitchFamily="2" charset="-78"/>
              </a:rPr>
              <a:t>feeder</a:t>
            </a:r>
            <a:r>
              <a:rPr lang="fa-IR" sz="2400" dirty="0" smtClean="0">
                <a:cs typeface="B Nazanin" panose="00000400000000000000" pitchFamily="2" charset="-78"/>
              </a:rPr>
              <a:t>: یکی </a:t>
            </a:r>
            <a:r>
              <a:rPr lang="fa-IR" sz="2400" dirty="0">
                <a:cs typeface="B Nazanin" panose="00000400000000000000" pitchFamily="2" charset="-78"/>
              </a:rPr>
              <a:t>دودقیقه ای می مکدوسپس همین مقدارصبرمی کندولذاشیرخوردنش طول می </a:t>
            </a:r>
            <a:r>
              <a:rPr lang="fa-IR" sz="2400" dirty="0" smtClean="0">
                <a:cs typeface="B Nazanin" panose="00000400000000000000" pitchFamily="2" charset="-78"/>
              </a:rPr>
              <a:t>کشد ( تغذیه کننده طولانی مدت )</a:t>
            </a:r>
            <a:endParaRPr lang="fa-IR" sz="2400" dirty="0">
              <a:cs typeface="B Nazanin" panose="00000400000000000000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09600"/>
            <a:ext cx="82851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625" y="700196"/>
            <a:ext cx="8285163" cy="66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778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100" b="1" dirty="0" smtClean="0">
                <a:solidFill>
                  <a:srgbClr val="676A55"/>
                </a:solidFill>
                <a:cs typeface="B Yagut" pitchFamily="2" charset="-78"/>
              </a:rPr>
              <a:t>ادامه سبک </a:t>
            </a:r>
            <a:r>
              <a:rPr lang="fa-IR" sz="4100" b="1" dirty="0">
                <a:solidFill>
                  <a:srgbClr val="676A55"/>
                </a:solidFill>
                <a:cs typeface="B Yagut" pitchFamily="2" charset="-78"/>
              </a:rPr>
              <a:t>شیرخوردن</a:t>
            </a:r>
            <a:endParaRPr lang="en-US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88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روزها </a:t>
            </a:r>
            <a:r>
              <a:rPr lang="fa-IR" sz="2800" b="1" dirty="0" err="1">
                <a:cs typeface="B Nazanin" panose="00000400000000000000" pitchFamily="2" charset="-78"/>
              </a:rPr>
              <a:t>وهفته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err="1">
                <a:cs typeface="B Nazanin" panose="00000400000000000000" pitchFamily="2" charset="-78"/>
              </a:rPr>
              <a:t>هاي</a:t>
            </a:r>
            <a:r>
              <a:rPr lang="fa-IR" sz="2800" b="1" dirty="0">
                <a:cs typeface="B Nazanin" panose="00000400000000000000" pitchFamily="2" charset="-78"/>
              </a:rPr>
              <a:t> اول </a:t>
            </a:r>
            <a:r>
              <a:rPr lang="fa-IR" sz="2800" b="1" dirty="0" smtClean="0">
                <a:cs typeface="B Nazanin" panose="00000400000000000000" pitchFamily="2" charset="-78"/>
              </a:rPr>
              <a:t>تولد</a:t>
            </a: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عوامل </a:t>
            </a:r>
            <a:r>
              <a:rPr lang="fa-IR" sz="2800" dirty="0">
                <a:cs typeface="B Nazanin" panose="00000400000000000000" pitchFamily="2" charset="-78"/>
              </a:rPr>
              <a:t>مربوط به تولد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2"/>
            <a:r>
              <a:rPr lang="fa-IR" sz="2400" dirty="0" smtClean="0">
                <a:cs typeface="B Nazanin" panose="00000400000000000000" pitchFamily="2" charset="-78"/>
              </a:rPr>
              <a:t>شروع با تأخیر شیردهی ،فشردن سر نوزاد به پستان ، </a:t>
            </a:r>
            <a:r>
              <a:rPr lang="fa-IR" sz="2400" dirty="0" err="1" smtClean="0">
                <a:cs typeface="B Nazanin" panose="00000400000000000000" pitchFamily="2" charset="-78"/>
              </a:rPr>
              <a:t>ساکشن</a:t>
            </a:r>
            <a:r>
              <a:rPr lang="fa-IR" sz="2400" dirty="0" smtClean="0">
                <a:cs typeface="B Nazanin" panose="00000400000000000000" pitchFamily="2" charset="-78"/>
              </a:rPr>
              <a:t> خشن دهان ، لوله گذاری ،صدمات </a:t>
            </a:r>
            <a:r>
              <a:rPr lang="fa-IR" sz="2400" dirty="0" err="1" smtClean="0">
                <a:cs typeface="B Nazanin" panose="00000400000000000000" pitchFamily="2" charset="-78"/>
              </a:rPr>
              <a:t>زايماني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 smtClean="0">
                <a:cs typeface="B Nazanin" panose="00000400000000000000" pitchFamily="2" charset="-78"/>
              </a:rPr>
              <a:t>فورسپس</a:t>
            </a:r>
            <a:r>
              <a:rPr lang="fa-IR" sz="2400" dirty="0" smtClean="0">
                <a:cs typeface="B Nazanin" panose="00000400000000000000" pitchFamily="2" charset="-78"/>
              </a:rPr>
              <a:t> </a:t>
            </a:r>
            <a:r>
              <a:rPr lang="fa-IR" sz="2400" dirty="0" err="1">
                <a:cs typeface="B Nazanin" panose="00000400000000000000" pitchFamily="2" charset="-78"/>
              </a:rPr>
              <a:t>واكيوم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،</a:t>
            </a:r>
            <a:r>
              <a:rPr lang="fa-IR" sz="2400" dirty="0" err="1" smtClean="0">
                <a:cs typeface="B Nazanin" panose="00000400000000000000" pitchFamily="2" charset="-78"/>
              </a:rPr>
              <a:t>شكستگي</a:t>
            </a:r>
            <a:r>
              <a:rPr lang="fa-IR" sz="2400" dirty="0" smtClean="0">
                <a:cs typeface="B Nazanin" panose="00000400000000000000" pitchFamily="2" charset="-78"/>
              </a:rPr>
              <a:t> ترقوه، </a:t>
            </a:r>
            <a:r>
              <a:rPr lang="fa-IR" sz="2400" dirty="0" err="1" smtClean="0">
                <a:cs typeface="B Nazanin" panose="00000400000000000000" pitchFamily="2" charset="-78"/>
              </a:rPr>
              <a:t>سرسر</a:t>
            </a:r>
            <a:r>
              <a:rPr lang="fa-IR" sz="2400" dirty="0" smtClean="0">
                <a:cs typeface="B Nazanin" panose="00000400000000000000" pitchFamily="2" charset="-78"/>
              </a:rPr>
              <a:t> کردن ، تمایل به پهلوی راست شیر خوردن</a:t>
            </a:r>
            <a:endParaRPr lang="fa-IR" sz="2400" dirty="0">
              <a:cs typeface="B Nazanin" panose="00000400000000000000" pitchFamily="2" charset="-78"/>
            </a:endParaRPr>
          </a:p>
          <a:p>
            <a:pPr lvl="1"/>
            <a:r>
              <a:rPr lang="fa-IR" sz="2800" dirty="0">
                <a:cs typeface="B Nazanin" panose="00000400000000000000" pitchFamily="2" charset="-78"/>
              </a:rPr>
              <a:t>مصرف </a:t>
            </a:r>
            <a:r>
              <a:rPr lang="fa-IR" sz="2800" b="1" dirty="0">
                <a:cs typeface="B Nazanin" panose="00000400000000000000" pitchFamily="2" charset="-78"/>
              </a:rPr>
              <a:t>دارو</a:t>
            </a:r>
            <a:r>
              <a:rPr lang="fa-IR" sz="2800" dirty="0">
                <a:cs typeface="B Nazanin" panose="00000400000000000000" pitchFamily="2" charset="-78"/>
              </a:rPr>
              <a:t> در زمان </a:t>
            </a:r>
            <a:r>
              <a:rPr lang="fa-IR" sz="2800" dirty="0" err="1">
                <a:cs typeface="B Nazanin" panose="00000400000000000000" pitchFamily="2" charset="-78"/>
              </a:rPr>
              <a:t>زايمان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عفونت ،</a:t>
            </a:r>
            <a:r>
              <a:rPr lang="fa-IR" sz="2800" dirty="0" err="1" smtClean="0">
                <a:cs typeface="B Nazanin" panose="00000400000000000000" pitchFamily="2" charset="-78"/>
              </a:rPr>
              <a:t>آسيب</a:t>
            </a:r>
            <a:r>
              <a:rPr lang="fa-IR" sz="2800" dirty="0" smtClean="0">
                <a:cs typeface="B Nazanin" panose="00000400000000000000" pitchFamily="2" charset="-78"/>
              </a:rPr>
              <a:t> مغز</a:t>
            </a:r>
          </a:p>
          <a:p>
            <a:pPr lvl="1"/>
            <a:r>
              <a:rPr lang="fa-IR" sz="2800" dirty="0" smtClean="0">
                <a:cs typeface="B Nazanin" panose="00000400000000000000" pitchFamily="2" charset="-78"/>
              </a:rPr>
              <a:t>ناهنجاری های </a:t>
            </a:r>
            <a:r>
              <a:rPr lang="fa-IR" sz="2800" dirty="0">
                <a:cs typeface="B Nazanin" panose="00000400000000000000" pitchFamily="2" charset="-78"/>
              </a:rPr>
              <a:t>دهان و </a:t>
            </a:r>
            <a:r>
              <a:rPr lang="fa-IR" sz="2800" dirty="0" err="1" smtClean="0">
                <a:cs typeface="B Nazanin" panose="00000400000000000000" pitchFamily="2" charset="-78"/>
              </a:rPr>
              <a:t>بيني</a:t>
            </a:r>
            <a:r>
              <a:rPr lang="fa-IR" sz="2800" dirty="0" smtClean="0">
                <a:cs typeface="B Nazanin" panose="00000400000000000000" pitchFamily="2" charset="-78"/>
              </a:rPr>
              <a:t> ، </a:t>
            </a:r>
            <a:r>
              <a:rPr lang="fa-IR" sz="2800" b="1" u="sng" dirty="0" smtClean="0">
                <a:cs typeface="B Nazanin" panose="00000400000000000000" pitchFamily="2" charset="-78"/>
              </a:rPr>
              <a:t>وضعیت نادرست شیردهی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dirty="0">
                <a:cs typeface="B Nazanin" panose="00000400000000000000" pitchFamily="2" charset="-78"/>
              </a:rPr>
              <a:t>زخم نوک پستان، </a:t>
            </a:r>
            <a:r>
              <a:rPr lang="fa-IR" sz="2800" dirty="0" err="1" smtClean="0">
                <a:cs typeface="B Nazanin" panose="00000400000000000000" pitchFamily="2" charset="-78"/>
              </a:rPr>
              <a:t>احتقان</a:t>
            </a:r>
            <a:r>
              <a:rPr lang="fa-IR" sz="2800" dirty="0" smtClean="0">
                <a:cs typeface="B Nazanin" panose="00000400000000000000" pitchFamily="2" charset="-78"/>
              </a:rPr>
              <a:t> و عفونت پستان، برفک دهان، </a:t>
            </a:r>
            <a:endParaRPr lang="fa-IR" sz="2800" dirty="0">
              <a:cs typeface="B Nazanin" panose="00000400000000000000" pitchFamily="2" charset="-78"/>
            </a:endParaRPr>
          </a:p>
          <a:p>
            <a:pPr lvl="1"/>
            <a:r>
              <a:rPr lang="fa-IR" sz="2800" b="1" u="sng" dirty="0" smtClean="0">
                <a:cs typeface="B Nazanin" panose="00000400000000000000" pitchFamily="2" charset="-78"/>
              </a:rPr>
              <a:t>سر </a:t>
            </a:r>
            <a:r>
              <a:rPr lang="fa-IR" sz="2800" b="1" u="sng" dirty="0" err="1">
                <a:cs typeface="B Nazanin" panose="00000400000000000000" pitchFamily="2" charset="-78"/>
              </a:rPr>
              <a:t>درگمي</a:t>
            </a:r>
            <a:r>
              <a:rPr lang="fa-IR" sz="2800" b="1" u="sng" dirty="0">
                <a:cs typeface="B Nazanin" panose="00000400000000000000" pitchFamily="2" charset="-78"/>
              </a:rPr>
              <a:t> </a:t>
            </a:r>
            <a:r>
              <a:rPr lang="fa-IR" sz="2800" b="1" u="sng" dirty="0" smtClean="0">
                <a:cs typeface="B Nazanin" panose="00000400000000000000" pitchFamily="2" charset="-78"/>
              </a:rPr>
              <a:t>در گرفتن </a:t>
            </a:r>
            <a:r>
              <a:rPr lang="fa-IR" sz="2800" b="1" u="sng" dirty="0" err="1" smtClean="0">
                <a:cs typeface="B Nazanin" panose="00000400000000000000" pitchFamily="2" charset="-78"/>
              </a:rPr>
              <a:t>نوك</a:t>
            </a:r>
            <a:r>
              <a:rPr lang="fa-IR" sz="2800" b="1" u="sng" dirty="0" smtClean="0">
                <a:cs typeface="B Nazanin" panose="00000400000000000000" pitchFamily="2" charset="-78"/>
              </a:rPr>
              <a:t> پستان </a:t>
            </a:r>
            <a:r>
              <a:rPr lang="fa-IR" sz="2000" u="sng" dirty="0" smtClean="0">
                <a:cs typeface="B Nazanin" panose="00000400000000000000" pitchFamily="2" charset="-78"/>
              </a:rPr>
              <a:t>(پستانک </a:t>
            </a:r>
            <a:r>
              <a:rPr lang="fa-IR" sz="2000" u="sng" dirty="0" err="1" smtClean="0">
                <a:cs typeface="B Nazanin" panose="00000400000000000000" pitchFamily="2" charset="-78"/>
              </a:rPr>
              <a:t>وبطری</a:t>
            </a:r>
            <a:r>
              <a:rPr lang="fa-IR" sz="2000" u="sng" dirty="0" smtClean="0">
                <a:cs typeface="B Nazanin" panose="00000400000000000000" pitchFamily="2" charset="-78"/>
              </a:rPr>
              <a:t> </a:t>
            </a:r>
            <a:r>
              <a:rPr lang="fa-IR" sz="2000" u="sng" dirty="0" err="1" smtClean="0">
                <a:cs typeface="B Nazanin" panose="00000400000000000000" pitchFamily="2" charset="-78"/>
              </a:rPr>
              <a:t>ومحافظ</a:t>
            </a:r>
            <a:r>
              <a:rPr lang="fa-IR" sz="2000" u="sng" dirty="0" smtClean="0">
                <a:cs typeface="B Nazanin" panose="00000400000000000000" pitchFamily="2" charset="-78"/>
              </a:rPr>
              <a:t> نوک پستان )  ....</a:t>
            </a:r>
            <a:endParaRPr lang="en-US" sz="2000" u="sng" dirty="0">
              <a:cs typeface="B Nazanin" panose="00000400000000000000" pitchFamily="2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20075518"/>
              </p:ext>
            </p:extLst>
          </p:nvPr>
        </p:nvGraphicFramePr>
        <p:xfrm>
          <a:off x="457200" y="1524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2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b="1" dirty="0">
                <a:cs typeface="B Nazanin" panose="00000400000000000000" pitchFamily="2" charset="-78"/>
              </a:rPr>
              <a:t>3-1 </a:t>
            </a:r>
            <a:r>
              <a:rPr lang="fa-IR" sz="2800" b="1" dirty="0" err="1" smtClean="0">
                <a:cs typeface="B Nazanin" panose="00000400000000000000" pitchFamily="2" charset="-78"/>
              </a:rPr>
              <a:t>ماهگی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lvl="1"/>
            <a:r>
              <a:rPr lang="fa-IR" sz="2800" u="sng" dirty="0" smtClean="0">
                <a:cs typeface="B Nazanin" panose="00000400000000000000" pitchFamily="2" charset="-78"/>
              </a:rPr>
              <a:t>امتناع در اول شیردهی</a:t>
            </a:r>
          </a:p>
          <a:p>
            <a:pPr lvl="2"/>
            <a:r>
              <a:rPr lang="fa-IR" sz="2400" dirty="0">
                <a:cs typeface="B Nazanin" panose="00000400000000000000" pitchFamily="2" charset="-78"/>
              </a:rPr>
              <a:t>سر </a:t>
            </a:r>
            <a:r>
              <a:rPr lang="fa-IR" sz="2400" dirty="0" err="1">
                <a:cs typeface="B Nazanin" panose="00000400000000000000" pitchFamily="2" charset="-78"/>
              </a:rPr>
              <a:t>درگمي</a:t>
            </a:r>
            <a:r>
              <a:rPr lang="fa-IR" sz="2400" dirty="0">
                <a:cs typeface="B Nazanin" panose="00000400000000000000" pitchFamily="2" charset="-78"/>
              </a:rPr>
              <a:t> در گرفتن </a:t>
            </a:r>
            <a:r>
              <a:rPr lang="fa-IR" sz="2400" dirty="0" err="1">
                <a:cs typeface="B Nazanin" panose="00000400000000000000" pitchFamily="2" charset="-78"/>
              </a:rPr>
              <a:t>نوك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پستان</a:t>
            </a:r>
            <a:r>
              <a:rPr lang="fa-IR" sz="2400" dirty="0">
                <a:cs typeface="B Nazanin" panose="00000400000000000000" pitchFamily="2" charset="-78"/>
              </a:rPr>
              <a:t>، </a:t>
            </a:r>
            <a:r>
              <a:rPr lang="fa-IR" sz="2400" dirty="0" err="1">
                <a:cs typeface="B Nazanin" panose="00000400000000000000" pitchFamily="2" charset="-78"/>
              </a:rPr>
              <a:t>نوك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پستان صاف یا فرورفته</a:t>
            </a:r>
            <a:r>
              <a:rPr lang="fa-IR" sz="2400" dirty="0">
                <a:cs typeface="B Nazanin" panose="00000400000000000000" pitchFamily="2" charset="-78"/>
              </a:rPr>
              <a:t>، </a:t>
            </a:r>
            <a:r>
              <a:rPr lang="fa-IR" sz="2400" dirty="0" err="1">
                <a:cs typeface="B Nazanin" panose="00000400000000000000" pitchFamily="2" charset="-78"/>
              </a:rPr>
              <a:t>احتقان</a:t>
            </a:r>
            <a:r>
              <a:rPr lang="fa-IR" sz="2400" dirty="0">
                <a:cs typeface="B Nazanin" panose="00000400000000000000" pitchFamily="2" charset="-78"/>
              </a:rPr>
              <a:t> و عفونت </a:t>
            </a:r>
            <a:r>
              <a:rPr lang="fa-IR" sz="2400" dirty="0" smtClean="0">
                <a:cs typeface="B Nazanin" panose="00000400000000000000" pitchFamily="2" charset="-78"/>
              </a:rPr>
              <a:t>پستان ، مهار یا تاخیر در جهش شیر، </a:t>
            </a:r>
            <a:r>
              <a:rPr lang="fa-IR" sz="2400" b="1" dirty="0" smtClean="0">
                <a:cs typeface="B Nazanin" panose="00000400000000000000" pitchFamily="2" charset="-78"/>
              </a:rPr>
              <a:t>وضعیت نادرست شیردهی </a:t>
            </a:r>
          </a:p>
          <a:p>
            <a:pPr lvl="1"/>
            <a:r>
              <a:rPr lang="fa-IR" sz="2800" u="sng" dirty="0">
                <a:cs typeface="B Nazanin" panose="00000400000000000000" pitchFamily="2" charset="-78"/>
              </a:rPr>
              <a:t>امتناع در </a:t>
            </a:r>
            <a:r>
              <a:rPr lang="fa-IR" sz="2800" u="sng" dirty="0" smtClean="0">
                <a:cs typeface="B Nazanin" panose="00000400000000000000" pitchFamily="2" charset="-78"/>
              </a:rPr>
              <a:t>اواسط و یا اواخر شیردهی</a:t>
            </a:r>
          </a:p>
          <a:p>
            <a:pPr lvl="2"/>
            <a:r>
              <a:rPr lang="fa-IR" sz="2400" u="sng" dirty="0">
                <a:cs typeface="B Nazanin" panose="00000400000000000000" pitchFamily="2" charset="-78"/>
              </a:rPr>
              <a:t>جهش </a:t>
            </a:r>
            <a:r>
              <a:rPr lang="fa-IR" sz="2400" u="sng" dirty="0" smtClean="0">
                <a:cs typeface="B Nazanin" panose="00000400000000000000" pitchFamily="2" charset="-78"/>
              </a:rPr>
              <a:t>زیاد شیر یا کاهش </a:t>
            </a:r>
            <a:r>
              <a:rPr lang="fa-IR" sz="2400" dirty="0" smtClean="0">
                <a:cs typeface="B Nazanin" panose="00000400000000000000" pitchFamily="2" charset="-78"/>
              </a:rPr>
              <a:t>آن، </a:t>
            </a:r>
            <a:r>
              <a:rPr lang="fa-IR" sz="2400" u="sng" dirty="0" smtClean="0">
                <a:cs typeface="B Nazanin" panose="00000400000000000000" pitchFamily="2" charset="-78"/>
              </a:rPr>
              <a:t>گرفتگی بینی</a:t>
            </a:r>
            <a:r>
              <a:rPr lang="fa-IR" sz="2400" dirty="0" smtClean="0">
                <a:cs typeface="B Nazanin" panose="00000400000000000000" pitchFamily="2" charset="-78"/>
              </a:rPr>
              <a:t>، نیاز به آروغ زدن یا دفع گاز</a:t>
            </a:r>
          </a:p>
          <a:p>
            <a:pPr lvl="1"/>
            <a:r>
              <a:rPr lang="fa-IR" sz="2400" u="sng" dirty="0" smtClean="0">
                <a:cs typeface="B Nazanin" panose="00000400000000000000" pitchFamily="2" charset="-78"/>
              </a:rPr>
              <a:t>دل درد </a:t>
            </a:r>
            <a:r>
              <a:rPr lang="fa-IR" sz="2400" u="sng" dirty="0" err="1" smtClean="0">
                <a:cs typeface="B Nazanin" panose="00000400000000000000" pitchFamily="2" charset="-78"/>
              </a:rPr>
              <a:t>کولیکی</a:t>
            </a:r>
            <a:endParaRPr lang="fa-IR" sz="2400" u="sng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3 </a:t>
            </a:r>
            <a:r>
              <a:rPr lang="fa-IR" sz="2800" b="1" dirty="0" err="1" smtClean="0">
                <a:cs typeface="B Nazanin" panose="00000400000000000000" pitchFamily="2" charset="-78"/>
              </a:rPr>
              <a:t>ماهگی</a:t>
            </a:r>
            <a:r>
              <a:rPr lang="fa-IR" sz="2800" b="1" dirty="0" smtClean="0">
                <a:cs typeface="B Nazanin" panose="00000400000000000000" pitchFamily="2" charset="-78"/>
              </a:rPr>
              <a:t> به بعد</a:t>
            </a:r>
          </a:p>
          <a:p>
            <a:pPr lvl="1"/>
            <a:r>
              <a:rPr lang="fa-IR" sz="2400" dirty="0">
                <a:cs typeface="B Nazanin" panose="00000400000000000000" pitchFamily="2" charset="-78"/>
              </a:rPr>
              <a:t>کاهش تمایل به </a:t>
            </a:r>
            <a:r>
              <a:rPr lang="fa-IR" sz="2400" dirty="0" smtClean="0">
                <a:cs typeface="B Nazanin" panose="00000400000000000000" pitchFamily="2" charset="-78"/>
              </a:rPr>
              <a:t>شیرخوردن (</a:t>
            </a:r>
            <a:r>
              <a:rPr lang="fa-IR" sz="2400" dirty="0" err="1">
                <a:cs typeface="B Nazanin" panose="00000400000000000000" pitchFamily="2" charset="-78"/>
              </a:rPr>
              <a:t>تجويز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err="1">
                <a:cs typeface="B Nazanin" panose="00000400000000000000" pitchFamily="2" charset="-78"/>
              </a:rPr>
              <a:t>مايعات</a:t>
            </a:r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cs typeface="B Nazanin" panose="00000400000000000000" pitchFamily="2" charset="-78"/>
              </a:rPr>
              <a:t>،شروع </a:t>
            </a:r>
            <a:r>
              <a:rPr lang="fa-IR" sz="2400" dirty="0">
                <a:cs typeface="B Nazanin" panose="00000400000000000000" pitchFamily="2" charset="-78"/>
              </a:rPr>
              <a:t>غذای کمکی ..)</a:t>
            </a:r>
          </a:p>
          <a:p>
            <a:pPr lvl="1"/>
            <a:r>
              <a:rPr lang="fa-IR" sz="2400" b="1" u="sng" dirty="0" err="1" smtClean="0">
                <a:cs typeface="B Nazanin" panose="00000400000000000000" pitchFamily="2" charset="-78"/>
              </a:rPr>
              <a:t>برآشفتگی</a:t>
            </a:r>
            <a:r>
              <a:rPr lang="fa-IR" sz="2400" b="1" u="sng" dirty="0" smtClean="0">
                <a:cs typeface="B Nazanin" panose="00000400000000000000" pitchFamily="2" charset="-78"/>
              </a:rPr>
              <a:t> </a:t>
            </a:r>
            <a:r>
              <a:rPr lang="fa-IR" sz="2400" b="1" u="sng" dirty="0">
                <a:cs typeface="B Nazanin" panose="00000400000000000000" pitchFamily="2" charset="-78"/>
              </a:rPr>
              <a:t>و </a:t>
            </a:r>
            <a:r>
              <a:rPr lang="fa-IR" sz="2400" b="1" u="sng" dirty="0" err="1">
                <a:cs typeface="B Nazanin" panose="00000400000000000000" pitchFamily="2" charset="-78"/>
              </a:rPr>
              <a:t>بازيگوشي</a:t>
            </a:r>
            <a:r>
              <a:rPr lang="fa-IR" sz="2400" b="1" u="sng" dirty="0">
                <a:cs typeface="B Nazanin" panose="00000400000000000000" pitchFamily="2" charset="-78"/>
              </a:rPr>
              <a:t> شیرخوار</a:t>
            </a:r>
            <a:r>
              <a:rPr lang="fa-IR" sz="2400" u="sng" dirty="0">
                <a:cs typeface="B Nazanin" panose="00000400000000000000" pitchFamily="2" charset="-78"/>
              </a:rPr>
              <a:t>(</a:t>
            </a:r>
            <a:r>
              <a:rPr lang="fa-IR" sz="2400" u="sng" dirty="0" err="1">
                <a:cs typeface="B Nazanin" panose="00000400000000000000" pitchFamily="2" charset="-78"/>
              </a:rPr>
              <a:t>محيط</a:t>
            </a:r>
            <a:r>
              <a:rPr lang="fa-IR" sz="2400" u="sng" dirty="0">
                <a:cs typeface="B Nazanin" panose="00000400000000000000" pitchFamily="2" charset="-78"/>
              </a:rPr>
              <a:t> </a:t>
            </a:r>
            <a:r>
              <a:rPr lang="fa-IR" sz="2400" u="sng" dirty="0" smtClean="0">
                <a:cs typeface="B Nazanin" panose="00000400000000000000" pitchFamily="2" charset="-78"/>
              </a:rPr>
              <a:t>ناآرام ،سروصدا)</a:t>
            </a:r>
          </a:p>
          <a:p>
            <a:pPr lvl="1"/>
            <a:endParaRPr lang="fa-IR" sz="2400" dirty="0">
              <a:cs typeface="B Nazanin" panose="00000400000000000000" pitchFamily="2" charset="-78"/>
            </a:endParaRPr>
          </a:p>
          <a:p>
            <a:endParaRPr lang="fa-IR" sz="2800" dirty="0" smtClean="0">
              <a:cs typeface="B Nazanin" panose="00000400000000000000" pitchFamily="2" charset="-78"/>
            </a:endParaRPr>
          </a:p>
          <a:p>
            <a:endParaRPr lang="fa-IR" sz="2800" dirty="0" smtClean="0">
              <a:cs typeface="B Nazanin" panose="00000400000000000000" pitchFamily="2" charset="-78"/>
            </a:endParaRPr>
          </a:p>
          <a:p>
            <a:endParaRPr lang="en-US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7778002"/>
              </p:ext>
            </p:extLst>
          </p:nvPr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2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1084</Words>
  <Application>Microsoft Office PowerPoint</Application>
  <PresentationFormat>On-screen Show (4:3)</PresentationFormat>
  <Paragraphs>124</Paragraphs>
  <Slides>15</Slides>
  <Notes>5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11</vt:i4>
      </vt:variant>
    </vt:vector>
  </HeadingPairs>
  <TitlesOfParts>
    <vt:vector size="28" baseType="lpstr">
      <vt:lpstr>فرمت اسلايد</vt:lpstr>
      <vt:lpstr>1_فرمت اسلايد</vt:lpstr>
      <vt:lpstr>  امتناع شیرخوار از گرفتن پستان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شیرخشک</vt:lpstr>
      <vt:lpstr>همسر</vt:lpstr>
      <vt:lpstr>معده</vt:lpstr>
      <vt:lpstr>قفسه</vt:lpstr>
      <vt:lpstr>گرفتن پستان</vt:lpstr>
      <vt:lpstr>همسر 2</vt:lpstr>
      <vt:lpstr>کاهش وزن</vt:lpstr>
      <vt:lpstr>الگوی متفاوت</vt:lpstr>
      <vt:lpstr>تولید شیر</vt:lpstr>
      <vt:lpstr>گریه</vt:lpstr>
      <vt:lpstr>یک پستان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Ravari</dc:creator>
  <cp:lastModifiedBy>maryam rafee</cp:lastModifiedBy>
  <cp:revision>273</cp:revision>
  <dcterms:created xsi:type="dcterms:W3CDTF">2006-08-16T00:00:00Z</dcterms:created>
  <dcterms:modified xsi:type="dcterms:W3CDTF">2019-07-28T09:49:02Z</dcterms:modified>
</cp:coreProperties>
</file>