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14C3FA-9AC0-40A9-B399-917914232F40}" type="datetimeFigureOut">
              <a:rPr lang="fa-IR" smtClean="0"/>
              <a:t>1439/05/20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8C964F-20A7-4282-896B-51AAAC4D684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597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99F9C-9808-4FDE-9EF0-7EEADD6B0566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92F9-4132-465E-AC58-C316DF805B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02096"/>
            <a:ext cx="8686800" cy="6477000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Depositphotos_29984883_m-2015.jpg"/>
          <p:cNvPicPr>
            <a:picLocks noChangeAspect="1"/>
          </p:cNvPicPr>
          <p:nvPr/>
        </p:nvPicPr>
        <p:blipFill>
          <a:blip r:embed="rId2" cstate="print"/>
          <a:srcRect r="30000" b="7435"/>
          <a:stretch>
            <a:fillRect/>
          </a:stretch>
        </p:blipFill>
        <p:spPr>
          <a:xfrm>
            <a:off x="-2616" y="0"/>
            <a:ext cx="1831416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Content Placeholder 10" descr="1200px-Breastfeeding-icon-m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5334000"/>
            <a:ext cx="1447799" cy="14477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685800"/>
            <a:ext cx="7477125" cy="3352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Koodak" pitchFamily="2" charset="-78"/>
              </a:rPr>
              <a:t>كد بين‌المللي بازاريابي جانشين‌شونده‌هاي شيرمادر</a:t>
            </a: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Koodak" pitchFamily="2" charset="-78"/>
              </a:rPr>
              <a:t/>
            </a:r>
            <a:b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Koodak" pitchFamily="2" charset="-78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International code of Marketing of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Breast milk substitutes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5" descr="home_p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4343400"/>
            <a:ext cx="2667000" cy="2123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02096"/>
            <a:ext cx="8686800" cy="6477000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Depositphotos_29984883_m-2015.jpg"/>
          <p:cNvPicPr>
            <a:picLocks noChangeAspect="1"/>
          </p:cNvPicPr>
          <p:nvPr/>
        </p:nvPicPr>
        <p:blipFill>
          <a:blip r:embed="rId2" cstate="print"/>
          <a:srcRect r="30000" b="7435"/>
          <a:stretch>
            <a:fillRect/>
          </a:stretch>
        </p:blipFill>
        <p:spPr>
          <a:xfrm>
            <a:off x="-2616" y="0"/>
            <a:ext cx="1831416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Content Placeholder 10" descr="1200px-Breastfeeding-icon-m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5334000"/>
            <a:ext cx="1447799" cy="14477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533400"/>
            <a:ext cx="7477125" cy="9874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Koodak" pitchFamily="2" charset="-78"/>
              </a:rPr>
              <a:t>كد بين‌المللي چيست ؟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Koodak" pitchFamily="2" charset="-78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1524000"/>
            <a:ext cx="7345362" cy="43926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خلا‌صه و اهم شرايط كد عبارتند از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:</a:t>
            </a:r>
            <a:endParaRPr lang="en-US" sz="2800" dirty="0">
              <a:cs typeface="B Koodak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Koodak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هيچ يك از محصولا‌ت تغذيه مصنوعي،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Koodak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cs typeface="B Koodak" pitchFamily="2" charset="-78"/>
              </a:rPr>
              <a:t> </a:t>
            </a:r>
            <a:r>
              <a:rPr lang="en-US" sz="2400" b="1" dirty="0" smtClean="0">
                <a:cs typeface="B Koodak" pitchFamily="2" charset="-78"/>
              </a:rPr>
              <a:t>   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شيشه شير و پستانك تبليغ نشوند.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نمونه‌هاي رايگان محصولا‌ت به مادران داده نشود.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ترويج محصولا‌ت در مراكز بهداشتي به صورت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Koodak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cs typeface="B Koodak" pitchFamily="2" charset="-78"/>
              </a:rPr>
              <a:t> </a:t>
            </a:r>
            <a:r>
              <a:rPr lang="en-US" sz="2400" b="1" dirty="0" smtClean="0">
                <a:cs typeface="B Koodak" pitchFamily="2" charset="-78"/>
              </a:rPr>
              <a:t>  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 توزيع رايگان و ارزان قيمت صورت نگيرد.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هيچ كمپاني نبايد براي راهنمايي مادران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Koodak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cs typeface="B Koodak" pitchFamily="2" charset="-78"/>
              </a:rPr>
              <a:t> </a:t>
            </a:r>
            <a:r>
              <a:rPr lang="en-US" sz="2400" b="1" dirty="0" smtClean="0">
                <a:cs typeface="B Koodak" pitchFamily="2" charset="-78"/>
              </a:rPr>
              <a:t>   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نمونه‌هاي محصولا‌ت خود را ارائه دهد.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نمونه‌هاي محصولا‌ت و يا هديه به كاركنان بهداشتي داده نشود.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 </a:t>
            </a:r>
          </a:p>
        </p:txBody>
      </p:sp>
      <p:pic>
        <p:nvPicPr>
          <p:cNvPr id="7" name="Picture 6" descr="502011488_4x3.jpg"/>
          <p:cNvPicPr>
            <a:picLocks noChangeAspect="1"/>
          </p:cNvPicPr>
          <p:nvPr/>
        </p:nvPicPr>
        <p:blipFill>
          <a:blip r:embed="rId4" cstate="print"/>
          <a:srcRect l="17479" t="17778" r="17479" b="7778"/>
          <a:stretch>
            <a:fillRect/>
          </a:stretch>
        </p:blipFill>
        <p:spPr>
          <a:xfrm>
            <a:off x="381000" y="3657600"/>
            <a:ext cx="2133600" cy="1832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)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0"/>
            <a:ext cx="3314700" cy="1856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Rounded Rectangle 14"/>
          <p:cNvSpPr/>
          <p:nvPr/>
        </p:nvSpPr>
        <p:spPr>
          <a:xfrm>
            <a:off x="228600" y="202096"/>
            <a:ext cx="8686800" cy="6477000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</p:txBody>
      </p:sp>
      <p:pic>
        <p:nvPicPr>
          <p:cNvPr id="13" name="Picture 12" descr="Depositphotos_29984883_m-2015.jpg"/>
          <p:cNvPicPr>
            <a:picLocks noChangeAspect="1"/>
          </p:cNvPicPr>
          <p:nvPr/>
        </p:nvPicPr>
        <p:blipFill>
          <a:blip r:embed="rId3" cstate="print"/>
          <a:srcRect r="30000" b="7435"/>
          <a:stretch>
            <a:fillRect/>
          </a:stretch>
        </p:blipFill>
        <p:spPr>
          <a:xfrm>
            <a:off x="-2616" y="0"/>
            <a:ext cx="1831416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Content Placeholder 10" descr="1200px-Breastfeeding-icon-med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0" y="5334000"/>
            <a:ext cx="1447799" cy="14477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52562" y="1371600"/>
            <a:ext cx="7386638" cy="3733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عبارات و تصاويري كه تغذيه مصنوعي را ايده‌آل نشان دهد و يا تصاوير شير‌خوار روي بر چسب قوطي‌هاي شير مصنوعي نباشد.</a:t>
            </a:r>
            <a:endParaRPr kumimoji="0" lang="fa-IR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Koodak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اطلا‌عات داده شده به كاركنان بهداشتي، علمي و واقعي باشد.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تمام اطلا‌عات در زمينه تغذيه مصنوعي از جمله مطالب روي بر چسب‌ها بايد مزاياي تغذيه با شير‌مادر همچنين، هزينه‌ها و مضرات تغذيه مصنوعي را شرح دهند.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02096"/>
            <a:ext cx="8686800" cy="6477000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</p:txBody>
      </p:sp>
      <p:pic>
        <p:nvPicPr>
          <p:cNvPr id="13" name="Picture 12" descr="Depositphotos_29984883_m-2015.jpg"/>
          <p:cNvPicPr>
            <a:picLocks noChangeAspect="1"/>
          </p:cNvPicPr>
          <p:nvPr/>
        </p:nvPicPr>
        <p:blipFill>
          <a:blip r:embed="rId2" cstate="print"/>
          <a:srcRect r="30000" b="7435"/>
          <a:stretch>
            <a:fillRect/>
          </a:stretch>
        </p:blipFill>
        <p:spPr>
          <a:xfrm>
            <a:off x="-2616" y="0"/>
            <a:ext cx="1831416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Content Placeholder 10" descr="1200px-Breastfeeding-icon-m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5334000"/>
            <a:ext cx="1447799" cy="14477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52562" y="1412875"/>
            <a:ext cx="7386638" cy="3006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محصولا‌ت نا‌مناسب مانند شير تغليظ شده نبايد براي شير‌خواران ترويج شوند و كيفيت مناسب محصولا‌ت بايد تضمين شود.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Koodak" pitchFamily="2" charset="-78"/>
              </a:rPr>
              <a:t>حتي اگر كشورها قوانين و ساير معيارهاي كد بين‌المللي را تصويب نكنند، كارخانجات و توزيع‌كنندگان شير مصنوعي بايد شرايط كد را مراعات نمايند.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Koodak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Koodak" pitchFamily="2" charset="-78"/>
            </a:endParaRPr>
          </a:p>
        </p:txBody>
      </p:sp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4" cstate="print"/>
          <a:srcRect l="10667" r="11111"/>
          <a:stretch>
            <a:fillRect/>
          </a:stretch>
        </p:blipFill>
        <p:spPr>
          <a:xfrm>
            <a:off x="1600200" y="3962400"/>
            <a:ext cx="1981200" cy="2532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187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maryam rafee</cp:lastModifiedBy>
  <cp:revision>38</cp:revision>
  <dcterms:created xsi:type="dcterms:W3CDTF">2017-10-24T19:05:21Z</dcterms:created>
  <dcterms:modified xsi:type="dcterms:W3CDTF">2018-02-05T08:46:32Z</dcterms:modified>
</cp:coreProperties>
</file>